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218.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29.xml"/>
  <Override ContentType="application/vnd.openxmlformats-officedocument.presentationml.slideLayout+xml" PartName="/ppt/slideLayouts/slideLayout29.xml"/>
  <Override ContentType="application/vnd.openxmlformats-officedocument.presentationml.slideLayout+xml" PartName="/ppt/slideLayouts/slideLayout137.xml"/>
  <Override ContentType="application/vnd.openxmlformats-officedocument.presentationml.slideLayout+xml" PartName="/ppt/slideLayouts/slideLayout226.xml"/>
  <Override ContentType="application/vnd.openxmlformats-officedocument.presentationml.slideLayout+xml" PartName="/ppt/slideLayouts/slideLayout96.xml"/>
  <Override ContentType="application/vnd.openxmlformats-officedocument.presentationml.slideLayout+xml" PartName="/ppt/slideLayouts/slideLayout110.xml"/>
  <Override ContentType="application/vnd.openxmlformats-officedocument.presentationml.slideLayout+xml" PartName="/ppt/slideLayouts/slideLayout153.xml"/>
  <Override ContentType="application/vnd.openxmlformats-officedocument.presentationml.slideLayout+xml" PartName="/ppt/slideLayouts/slideLayout61.xml"/>
  <Override ContentType="application/vnd.openxmlformats-officedocument.presentationml.slideLayout+xml" PartName="/ppt/slideLayouts/slideLayout250.xml"/>
  <Override ContentType="application/vnd.openxmlformats-officedocument.presentationml.slideLayout+xml" PartName="/ppt/slideLayouts/slideLayout145.xml"/>
  <Override ContentType="application/vnd.openxmlformats-officedocument.presentationml.slideLayout+xml" PartName="/ppt/slideLayouts/slideLayout196.xml"/>
  <Override ContentType="application/vnd.openxmlformats-officedocument.presentationml.slideLayout+xml" PartName="/ppt/slideLayouts/slideLayout234.xml"/>
  <Override ContentType="application/vnd.openxmlformats-officedocument.presentationml.slideLayout+xml" PartName="/ppt/slideLayouts/slideLayout102.xml"/>
  <Override ContentType="application/vnd.openxmlformats-officedocument.presentationml.slideLayout+xml" PartName="/ppt/slideLayouts/slideLayout188.xml"/>
  <Override ContentType="application/vnd.openxmlformats-officedocument.presentationml.slideLayout+xml" PartName="/ppt/slideLayouts/slideLayout242.xml"/>
  <Override ContentType="application/vnd.openxmlformats-officedocument.presentationml.slideLayout+xml" PartName="/ppt/slideLayouts/slideLayout165.xml"/>
  <Override ContentType="application/vnd.openxmlformats-officedocument.presentationml.slideLayout+xml" PartName="/ppt/slideLayouts/slideLayout262.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122.xml"/>
  <Override ContentType="application/vnd.openxmlformats-officedocument.presentationml.slideLayout+xml" PartName="/ppt/slideLayouts/slideLayout49.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81.xml"/>
  <Override ContentType="application/vnd.openxmlformats-officedocument.presentationml.slideLayout+xml" PartName="/ppt/slideLayouts/slideLayout10.xml"/>
  <Override ContentType="application/vnd.openxmlformats-officedocument.presentationml.slideLayout+xml" PartName="/ppt/slideLayouts/slideLayout257.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14.xml"/>
  <Override ContentType="application/vnd.openxmlformats-officedocument.presentationml.slideLayout+xml" PartName="/ppt/slideLayouts/slideLayout92.xml"/>
  <Override ContentType="application/vnd.openxmlformats-officedocument.presentationml.slideLayout+xml" PartName="/ppt/slideLayouts/slideLayout150.xml"/>
  <Override ContentType="application/vnd.openxmlformats-officedocument.presentationml.slideLayout+xml" PartName="/ppt/slideLayouts/slideLayout193.xml"/>
  <Override ContentType="application/vnd.openxmlformats-officedocument.presentationml.slideLayout+xml" PartName="/ppt/slideLayouts/slideLayout185.xml"/>
  <Override ContentType="application/vnd.openxmlformats-officedocument.presentationml.slideLayout+xml" PartName="/ppt/slideLayouts/slideLayout133.xml"/>
  <Override ContentType="application/vnd.openxmlformats-officedocument.presentationml.slideLayout+xml" PartName="/ppt/slideLayouts/slideLayout176.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149.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238.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26.xml"/>
  <Override ContentType="application/vnd.openxmlformats-officedocument.presentationml.slideLayout+xml" PartName="/ppt/slideLayouts/slideLayout157.xml"/>
  <Override ContentType="application/vnd.openxmlformats-officedocument.presentationml.slideLayout+xml" PartName="/ppt/slideLayouts/slideLayout69.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61.xml"/>
  <Override ContentType="application/vnd.openxmlformats-officedocument.presentationml.slideLayout+xml" PartName="/ppt/slideLayouts/slideLayout172.xml"/>
  <Override ContentType="application/vnd.openxmlformats-officedocument.presentationml.slideLayout+xml" PartName="/ppt/slideLayouts/slideLayout206.xml"/>
  <Override ContentType="application/vnd.openxmlformats-officedocument.presentationml.slideLayout+xml" PartName="/ppt/slideLayouts/slideLayout223.xml"/>
  <Override ContentType="application/vnd.openxmlformats-officedocument.presentationml.slideLayout+xml" PartName="/ppt/slideLayouts/slideLayout142.xml"/>
  <Override ContentType="application/vnd.openxmlformats-officedocument.presentationml.slideLayout+xml" PartName="/ppt/slideLayouts/slideLayout249.xml"/>
  <Override ContentType="application/vnd.openxmlformats-officedocument.presentationml.slideLayout+xml" PartName="/ppt/slideLayouts/slideLayout125.xml"/>
  <Override ContentType="application/vnd.openxmlformats-officedocument.presentationml.slideLayout+xml" PartName="/ppt/slideLayouts/slideLayout88.xml"/>
  <Override ContentType="application/vnd.openxmlformats-officedocument.presentationml.slideLayout+xml" PartName="/ppt/slideLayouts/slideLayout168.xml"/>
  <Override ContentType="application/vnd.openxmlformats-officedocument.presentationml.slideLayout+xml" PartName="/ppt/slideLayouts/slideLayout210.xml"/>
  <Override ContentType="application/vnd.openxmlformats-officedocument.presentationml.slideLayout+xml" PartName="/ppt/slideLayouts/slideLayout45.xml"/>
  <Override ContentType="application/vnd.openxmlformats-officedocument.presentationml.slideLayout+xml" PartName="/ppt/slideLayouts/slideLayout253.xml"/>
  <Override ContentType="application/vnd.openxmlformats-officedocument.presentationml.slideLayout+xml" PartName="/ppt/slideLayouts/slideLayout189.xml"/>
  <Override ContentType="application/vnd.openxmlformats-officedocument.presentationml.slideLayout+xml" PartName="/ppt/slideLayouts/slideLayout62.xml"/>
  <Override ContentType="application/vnd.openxmlformats-officedocument.presentationml.slideLayout+xml" PartName="/ppt/slideLayouts/slideLayout146.xml"/>
  <Override ContentType="application/vnd.openxmlformats-officedocument.presentationml.slideLayout+xml" PartName="/ppt/slideLayouts/slideLayout103.xml"/>
  <Override ContentType="application/vnd.openxmlformats-officedocument.presentationml.slideLayout+xml" PartName="/ppt/slideLayouts/slideLayout235.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219.xml"/>
  <Override ContentType="application/vnd.openxmlformats-officedocument.presentationml.slideLayout+xml" PartName="/ppt/slideLayouts/slideLayout70.xml"/>
  <Override ContentType="application/vnd.openxmlformats-officedocument.presentationml.slideLayout+xml" PartName="/ppt/slideLayouts/slideLayout217.xml"/>
  <Override ContentType="application/vnd.openxmlformats-officedocument.presentationml.slideLayout+xml" PartName="/ppt/slideLayouts/slideLayout128.xml"/>
  <Override ContentType="application/vnd.openxmlformats-officedocument.presentationml.slideLayout+xml" PartName="/ppt/slideLayouts/slideLayout225.xml"/>
  <Override ContentType="application/vnd.openxmlformats-officedocument.presentationml.slideLayout+xml" PartName="/ppt/slideLayouts/slideLayout2.xml"/>
  <Override ContentType="application/vnd.openxmlformats-officedocument.presentationml.slideLayout+xml" PartName="/ppt/slideLayouts/slideLayout180.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62.xml"/>
  <Override ContentType="application/vnd.openxmlformats-officedocument.presentationml.slideLayout+xml" PartName="/ppt/slideLayouts/slideLayout64.xml"/>
  <Override ContentType="application/vnd.openxmlformats-officedocument.presentationml.slideLayout+xml" PartName="/ppt/slideLayouts/slideLayout251.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152.xml"/>
  <Override ContentType="application/vnd.openxmlformats-officedocument.presentationml.slideLayout+xml" PartName="/ppt/slideLayouts/slideLayout18.xml"/>
  <Override ContentType="application/vnd.openxmlformats-officedocument.presentationml.slideLayout+xml" PartName="/ppt/slideLayouts/slideLayout118.xml"/>
  <Override ContentType="application/vnd.openxmlformats-officedocument.presentationml.slideLayout+xml" PartName="/ppt/slideLayouts/slideLayout195.xml"/>
  <Override ContentType="application/vnd.openxmlformats-officedocument.presentationml.slideLayout+xml" PartName="/ppt/slideLayouts/slideLayout245.xml"/>
  <Override ContentType="application/vnd.openxmlformats-officedocument.presentationml.slideLayout+xml" PartName="/ppt/slideLayouts/slideLayout85.xml"/>
  <Override ContentType="application/vnd.openxmlformats-officedocument.presentationml.slideLayout+xml" PartName="/ppt/slideLayouts/slideLayout202.xml"/>
  <Override ContentType="application/vnd.openxmlformats-officedocument.presentationml.slideLayout+xml" PartName="/ppt/slideLayouts/slideLayout177.xml"/>
  <Override ContentType="application/vnd.openxmlformats-officedocument.presentationml.slideLayout+xml" PartName="/ppt/slideLayouts/slideLayout79.xml"/>
  <Override ContentType="application/vnd.openxmlformats-officedocument.presentationml.slideLayout+xml" PartName="/ppt/slideLayouts/slideLayout134.xml"/>
  <Override ContentType="application/vnd.openxmlformats-officedocument.presentationml.slideLayout+xml" PartName="/ppt/slideLayouts/slideLayout36.xml"/>
  <Override ContentType="application/vnd.openxmlformats-officedocument.presentationml.slideLayout+xml" PartName="/ppt/slideLayouts/slideLayout231.xml"/>
  <Override ContentType="application/vnd.openxmlformats-officedocument.presentationml.slideLayout+xml" PartName="/ppt/slideLayouts/slideLayout184.xml"/>
  <Override ContentType="application/vnd.openxmlformats-officedocument.presentationml.slideLayout+xml" PartName="/ppt/slideLayouts/slideLayout230.xml"/>
  <Override ContentType="application/vnd.openxmlformats-officedocument.presentationml.slideLayout+xml" PartName="/ppt/slideLayouts/slideLayout141.xml"/>
  <Override ContentType="application/vnd.openxmlformats-officedocument.presentationml.slideLayout+xml" PartName="/ppt/slideLayouts/slideLayout239.xml"/>
  <Override ContentType="application/vnd.openxmlformats-officedocument.presentationml.slideLayout+xml" PartName="/ppt/slideLayouts/slideLayout7.xml"/>
  <Override ContentType="application/vnd.openxmlformats-officedocument.presentationml.slideLayout+xml" PartName="/ppt/slideLayouts/slideLayout167.xml"/>
  <Override ContentType="application/vnd.openxmlformats-officedocument.presentationml.slideLayout+xml" PartName="/ppt/slideLayouts/slideLayout107.xml"/>
  <Override ContentType="application/vnd.openxmlformats-officedocument.presentationml.slideLayout+xml" PartName="/ppt/slideLayouts/slideLayout256.xml"/>
  <Override ContentType="application/vnd.openxmlformats-officedocument.presentationml.slideLayout+xml" PartName="/ppt/slideLayouts/slideLayout124.xml"/>
  <Override ContentType="application/vnd.openxmlformats-officedocument.presentationml.slideLayout+xml" PartName="/ppt/slideLayouts/slideLayout21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220.xml"/>
  <Override ContentType="application/vnd.openxmlformats-officedocument.presentationml.slideLayout+xml" PartName="/ppt/slideLayouts/slideLayout263.xml"/>
  <Override ContentType="application/vnd.openxmlformats-officedocument.presentationml.slideLayout+xml" PartName="/ppt/slideLayouts/slideLayout68.xml"/>
  <Override ContentType="application/vnd.openxmlformats-officedocument.presentationml.slideLayout+xml" PartName="/ppt/slideLayouts/slideLayout203.xml"/>
  <Override ContentType="application/vnd.openxmlformats-officedocument.presentationml.slideLayout+xml" PartName="/ppt/slideLayouts/slideLayout246.xml"/>
  <Override ContentType="application/vnd.openxmlformats-officedocument.presentationml.slideLayout+xml" PartName="/ppt/slideLayouts/slideLayout229.xml"/>
  <Override ContentType="application/vnd.openxmlformats-officedocument.presentationml.slideLayout+xml" PartName="/ppt/slideLayouts/slideLayout190.xml"/>
  <Override ContentType="application/vnd.openxmlformats-officedocument.presentationml.slideLayout+xml" PartName="/ppt/slideLayouts/slideLayout224.xml"/>
  <Override ContentType="application/vnd.openxmlformats-officedocument.presentationml.slideLayout+xml" PartName="/ppt/slideLayouts/slideLayout207.xml"/>
  <Override ContentType="application/vnd.openxmlformats-officedocument.presentationml.slideLayout+xml" PartName="/ppt/slideLayouts/slideLayout13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241.xml"/>
  <Override ContentType="application/vnd.openxmlformats-officedocument.presentationml.slideLayout+xml" PartName="/ppt/slideLayouts/slideLayout31.xml"/>
  <Override ContentType="application/vnd.openxmlformats-officedocument.presentationml.slideLayout+xml" PartName="/ppt/slideLayouts/slideLayout80.xml"/>
  <Override ContentType="application/vnd.openxmlformats-officedocument.presentationml.slideLayout+xml" PartName="/ppt/slideLayouts/slideLayout139.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156.xml"/>
  <Override ContentType="application/vnd.openxmlformats-officedocument.presentationml.slideLayout+xml" PartName="/ppt/slideLayouts/slideLayout199.xml"/>
  <Override ContentType="application/vnd.openxmlformats-officedocument.presentationml.slideLayout+xml" PartName="/ppt/slideLayouts/slideLayout173.xml"/>
  <Override ContentType="application/vnd.openxmlformats-officedocument.presentationml.slideLayout+xml" PartName="/ppt/slideLayouts/slideLayout171.xml"/>
  <Override ContentType="application/vnd.openxmlformats-officedocument.presentationml.slideLayout+xml" PartName="/ppt/slideLayouts/slideLayout260.xml"/>
  <Override ContentType="application/vnd.openxmlformats-officedocument.presentationml.slideLayout+xml" PartName="/ppt/slideLayouts/slideLayout198.xml"/>
  <Override ContentType="application/vnd.openxmlformats-officedocument.presentationml.slideLayout+xml" PartName="/ppt/slideLayouts/slideLayout252.xml"/>
  <Override ContentType="application/vnd.openxmlformats-officedocument.presentationml.slideLayout+xml" PartName="/ppt/slideLayouts/slideLayout120.xml"/>
  <Override ContentType="application/vnd.openxmlformats-officedocument.presentationml.slideLayout+xml" PartName="/ppt/slideLayouts/slideLayout163.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216.xml"/>
  <Override ContentType="application/vnd.openxmlformats-officedocument.presentationml.slideLayout+xml" PartName="/ppt/slideLayouts/slideLayout5.xml"/>
  <Override ContentType="application/vnd.openxmlformats-officedocument.presentationml.slideLayout+xml" PartName="/ppt/slideLayouts/slideLayout259.xml"/>
  <Override ContentType="application/vnd.openxmlformats-officedocument.presentationml.slideLayout+xml" PartName="/ppt/slideLayouts/slideLayout78.xml"/>
  <Override ContentType="application/vnd.openxmlformats-officedocument.presentationml.slideLayout+xml" PartName="/ppt/slideLayouts/slideLayout232.xml"/>
  <Override ContentType="application/vnd.openxmlformats-officedocument.presentationml.slideLayout+xml" PartName="/ppt/slideLayouts/slideLayout208.xml"/>
  <Override ContentType="application/vnd.openxmlformats-officedocument.presentationml.slideLayout+xml" PartName="/ppt/slideLayouts/slideLayout35.xml"/>
  <Override ContentType="application/vnd.openxmlformats-officedocument.presentationml.slideLayout+xml" PartName="/ppt/slideLayouts/slideLayout178.xml"/>
  <Override ContentType="application/vnd.openxmlformats-officedocument.presentationml.slideLayout+xml" PartName="/ppt/slideLayouts/slideLayout228.xml"/>
  <Override ContentType="application/vnd.openxmlformats-officedocument.presentationml.slideLayout+xml" PartName="/ppt/slideLayouts/slideLayout135.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47.xml"/>
  <Override ContentType="application/vnd.openxmlformats-officedocument.presentationml.slideLayout+xml" PartName="/ppt/slideLayouts/slideLayout194.xml"/>
  <Override ContentType="application/vnd.openxmlformats-officedocument.presentationml.slideLayout+xml" PartName="/ppt/slideLayouts/slideLayout71.xml"/>
  <Override ContentType="application/vnd.openxmlformats-officedocument.presentationml.slideLayout+xml" PartName="/ppt/slideLayouts/slideLayout151.xml"/>
  <Override ContentType="application/vnd.openxmlformats-officedocument.presentationml.slideLayout+xml" PartName="/ppt/slideLayouts/slideLayout244.xml"/>
  <Override ContentType="application/vnd.openxmlformats-officedocument.presentationml.slideLayout+xml" PartName="/ppt/slideLayouts/slideLayout201.xml"/>
  <Override ContentType="application/vnd.openxmlformats-officedocument.presentationml.slideLayout+xml" PartName="/ppt/slideLayouts/slideLayout24.xml"/>
  <Override ContentType="application/vnd.openxmlformats-officedocument.presentationml.slideLayout+xml" PartName="/ppt/slideLayouts/slideLayout159.xml"/>
  <Override ContentType="application/vnd.openxmlformats-officedocument.presentationml.slideLayout+xml" PartName="/ppt/slideLayouts/slideLayout67.xml"/>
  <Override ContentType="application/vnd.openxmlformats-officedocument.presentationml.slideLayout+xml" PartName="/ppt/slideLayouts/slideLayout116.xml"/>
  <Override ContentType="application/vnd.openxmlformats-officedocument.presentationml.slideLayout+xml" PartName="/ppt/slideLayouts/slideLayout221.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204.xml"/>
  <Override ContentType="application/vnd.openxmlformats-officedocument.presentationml.slideLayout+xml" PartName="/ppt/slideLayouts/slideLayout212.xml"/>
  <Override ContentType="application/vnd.openxmlformats-officedocument.presentationml.slideLayout+xml" PartName="/ppt/slideLayouts/slideLayout183.xml"/>
  <Override ContentType="application/vnd.openxmlformats-officedocument.presentationml.slideLayout+xml" PartName="/ppt/slideLayouts/slideLayout166.xml"/>
  <Override ContentType="application/vnd.openxmlformats-officedocument.presentationml.slideLayout+xml" PartName="/ppt/slideLayouts/slideLayout247.xml"/>
  <Override ContentType="application/vnd.openxmlformats-officedocument.presentationml.slideLayout+xml" PartName="/ppt/slideLayouts/slideLayout140.xml"/>
  <Override ContentType="application/vnd.openxmlformats-officedocument.presentationml.slideLayout+xml" PartName="/ppt/slideLayouts/slideLayout264.xml"/>
  <Override ContentType="application/vnd.openxmlformats-officedocument.presentationml.slideLayout+xml" PartName="/ppt/slideLayouts/slideLayout90.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255.xml"/>
  <Override ContentType="application/vnd.openxmlformats-officedocument.presentationml.slideLayout+xml" PartName="/ppt/slideLayouts/slideLayout127.xml"/>
  <Override ContentType="application/vnd.openxmlformats-officedocument.presentationml.slideLayout+xml" PartName="/ppt/slideLayouts/slideLayout43.xml"/>
  <Override ContentType="application/vnd.openxmlformats-officedocument.presentationml.slideLayout+xml" PartName="/ppt/slideLayouts/slideLayout51.xml"/>
  <Override ContentType="application/vnd.openxmlformats-officedocument.presentationml.slideLayout+xml" PartName="/ppt/slideLayouts/slideLayout94.xml"/>
  <Override ContentType="application/vnd.openxmlformats-officedocument.presentationml.slideLayout+xml" PartName="/ppt/slideLayouts/slideLayout1.xml"/>
  <Override ContentType="application/vnd.openxmlformats-officedocument.presentationml.slideLayout+xml" PartName="/ppt/slideLayouts/slideLayout174.xml"/>
  <Override ContentType="application/vnd.openxmlformats-officedocument.presentationml.slideLayout+xml" PartName="/ppt/slideLayouts/slideLayout39.xml"/>
  <Override ContentType="application/vnd.openxmlformats-officedocument.presentationml.slideLayout+xml" PartName="/ppt/slideLayouts/slideLayout144.xml"/>
  <Override ContentType="application/vnd.openxmlformats-officedocument.presentationml.slideLayout+xml" PartName="/ppt/slideLayouts/slideLayout131.xml"/>
  <Override ContentType="application/vnd.openxmlformats-officedocument.presentationml.slideLayout+xml" PartName="/ppt/slideLayouts/slideLayout187.xml"/>
  <Override ContentType="application/vnd.openxmlformats-officedocument.presentationml.slideLayout+xml" PartName="/ppt/slideLayouts/slideLayout236.xml"/>
  <Override ContentType="application/vnd.openxmlformats-officedocument.presentationml.slideLayout+xml" PartName="/ppt/slideLayouts/slideLayout191.xml"/>
  <Override ContentType="application/vnd.openxmlformats-officedocument.presentationml.slideLayout+xml" PartName="/ppt/slideLayouts/slideLayout28.xml"/>
  <Override ContentType="application/vnd.openxmlformats-officedocument.presentationml.slideLayout+xml" PartName="/ppt/slideLayouts/slideLayout155.xml"/>
  <Override ContentType="application/vnd.openxmlformats-officedocument.presentationml.slideLayout+xml" PartName="/ppt/slideLayouts/slideLayout58.xml"/>
  <Override ContentType="application/vnd.openxmlformats-officedocument.presentationml.slideLayout+xml" PartName="/ppt/slideLayouts/slideLayout240.xml"/>
  <Override ContentType="application/vnd.openxmlformats-officedocument.presentationml.slideLayout+xml" PartName="/ppt/slideLayouts/slideLayout15.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138.xml"/>
  <Override ContentType="application/vnd.openxmlformats-officedocument.presentationml.slideLayout+xml" PartName="/ppt/slideLayouts/slideLayout32.xml"/>
  <Override ContentType="application/vnd.openxmlformats-officedocument.presentationml.slideLayout+xml" PartName="/ppt/slideLayouts/slideLayout200.xml"/>
  <Override ContentType="application/vnd.openxmlformats-officedocument.presentationml.slideLayout+xml" PartName="/ppt/slideLayouts/slideLayout243.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54.xml"/>
  <Override ContentType="application/vnd.openxmlformats-officedocument.presentationml.slideLayout+xml" PartName="/ppt/slideLayouts/slideLayout197.xml"/>
  <Override ContentType="application/vnd.openxmlformats-officedocument.presentationml.slideLayout+xml" PartName="/ppt/slideLayouts/slideLayout38.xml"/>
  <Override ContentType="application/vnd.openxmlformats-officedocument.presentationml.slideLayout+xml" PartName="/ppt/slideLayouts/slideLayout170.xml"/>
  <Override ContentType="application/vnd.openxmlformats-officedocument.presentationml.slideLayout+xml" PartName="/ppt/slideLayouts/slideLayout101.xml"/>
  <Override ContentType="application/vnd.openxmlformats-officedocument.presentationml.slideLayout+xml" PartName="/ppt/slideLayouts/slideLayout233.xml"/>
  <Override ContentType="application/vnd.openxmlformats-officedocument.presentationml.slideLayout+xml" PartName="/ppt/slideLayouts/slideLayout179.xml"/>
  <Override ContentType="application/vnd.openxmlformats-officedocument.presentationml.slideLayout+xml" PartName="/ppt/slideLayouts/slideLayout60.xml"/>
  <Override ContentType="application/vnd.openxmlformats-officedocument.presentationml.slideLayout+xml" PartName="/ppt/slideLayouts/slideLayout136.xml"/>
  <Override ContentType="application/vnd.openxmlformats-officedocument.presentationml.slideLayout+xml" PartName="/ppt/slideLayouts/slideLayout105.xml"/>
  <Override ContentType="application/vnd.openxmlformats-officedocument.presentationml.slideLayout+xml" PartName="/ppt/slideLayouts/slideLayout182.xml"/>
  <Override ContentType="application/vnd.openxmlformats-officedocument.presentationml.slideLayout+xml" PartName="/ppt/slideLayouts/slideLayout215.xml"/>
  <Override ContentType="application/vnd.openxmlformats-officedocument.presentationml.slideLayout+xml" PartName="/ppt/slideLayouts/slideLayout258.xml"/>
  <Override ContentType="application/vnd.openxmlformats-officedocument.presentationml.slideLayout+xml" PartName="/ppt/slideLayouts/slideLayout148.xml"/>
  <Override ContentType="application/vnd.openxmlformats-officedocument.presentationml.slideLayout+xml" PartName="/ppt/slideLayouts/slideLayout48.xml"/>
  <Override ContentType="application/vnd.openxmlformats-officedocument.presentationml.slideLayout+xml" PartName="/ppt/slideLayouts/slideLayout72.xml"/>
  <Override ContentType="application/vnd.openxmlformats-officedocument.presentationml.slideLayout+xml" PartName="/ppt/slideLayouts/slideLayout261.xml"/>
  <Override ContentType="application/vnd.openxmlformats-officedocument.presentationml.slideLayout+xml" PartName="/ppt/slideLayouts/slideLayout164.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09.xml"/>
  <Override ContentType="application/vnd.openxmlformats-officedocument.presentationml.slideLayout+xml" PartName="/ppt/slideLayouts/slideLayout227.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248.xml"/>
  <Override ContentType="application/vnd.openxmlformats-officedocument.presentationml.slideLayout+xml" PartName="/ppt/slideLayouts/slideLayout205.xml"/>
  <Override ContentType="application/vnd.openxmlformats-officedocument.presentationml.slideLayout+xml" PartName="/ppt/slideLayouts/slideLayout222.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109.xml"/>
  <Override ContentType="application/vnd.openxmlformats-officedocument.presentationml.slideLayout+xml" PartName="/ppt/slideLayouts/slideLayout158.xml"/>
  <Override ContentType="application/vnd.openxmlformats-officedocument.presentationml.slideLayout+xml" PartName="/ppt/slideLayouts/slideLayout115.xml"/>
  <Override ContentType="application/vnd.openxmlformats-officedocument.presentationml.slideLayout+xml" PartName="/ppt/slideLayouts/slideLayout192.xml"/>
  <Override ContentType="application/vnd.openxmlformats-officedocument.presentationml.slideLayout+xml" PartName="/ppt/slideLayouts/slideLayout82.xml"/>
  <Override ContentType="application/vnd.openxmlformats-officedocument.presentationml.slideLayout+xml" PartName="/ppt/slideLayouts/slideLayout132.xml"/>
  <Override ContentType="application/vnd.openxmlformats-officedocument.presentationml.slideLayout+xml" PartName="/ppt/slideLayouts/slideLayout175.xml"/>
  <Override ContentType="application/vnd.openxmlformats-officedocument.presentationml.slideLayout+xml" PartName="/ppt/slideLayouts/slideLayout211.xml"/>
  <Override ContentType="application/vnd.openxmlformats-officedocument.presentationml.slideLayout+xml" PartName="/ppt/slideLayouts/slideLayout100.xml"/>
  <Override ContentType="application/vnd.openxmlformats-officedocument.presentationml.slideLayout+xml" PartName="/ppt/slideLayouts/slideLayout237.xml"/>
  <Override ContentType="application/vnd.openxmlformats-officedocument.presentationml.slideLayout+xml" PartName="/ppt/slideLayouts/slideLayout143.xml"/>
  <Override ContentType="application/vnd.openxmlformats-officedocument.presentationml.slideLayout+xml" PartName="/ppt/slideLayouts/slideLayout126.xml"/>
  <Override ContentType="application/vnd.openxmlformats-officedocument.presentationml.slideLayout+xml" PartName="/ppt/slideLayouts/slideLayout87.xml"/>
  <Override ContentType="application/vnd.openxmlformats-officedocument.presentationml.slideLayout+xml" PartName="/ppt/slideLayouts/slideLayout254.xml"/>
  <Override ContentType="application/vnd.openxmlformats-officedocument.presentationml.slideLayout+xml" PartName="/ppt/slideLayouts/slideLayout9.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69.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Layout+xml" PartName="/ppt/slideLayouts/slideLayout186.xml"/>
  <Override ContentType="application/vnd.openxmlformats-officedocument.presentationml.slideLayout+xml" PartName="/ppt/slideLayouts/slideLayout160.xml"/>
  <Override ContentType="application/vnd.openxmlformats-officedocument.presentationml.slideMaster+xml" PartName="/ppt/slideMasters/slideMaster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9.xml"/>
  <Override ContentType="application/vnd.openxmlformats-officedocument.presentationml.slideMaster+xml" PartName="/ppt/slideMasters/slideMaster11.xml"/>
  <Override ContentType="application/vnd.openxmlformats-officedocument.presentationml.slideMaster+xml" PartName="/ppt/slideMasters/slideMaster12.xml"/>
  <Override ContentType="application/vnd.openxmlformats-officedocument.presentationml.slideMaster+xml" PartName="/ppt/slideMasters/slideMaster10.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7.xml"/>
  <Override ContentType="application/vnd.openxmlformats-officedocument.presentationml.slideMaster+xml" PartName="/ppt/slideMasters/slideMaster6.xml"/>
  <Override ContentType="application/vnd.openxmlformats-officedocument.presentationml.slideMaster+xml" PartName="/ppt/slideMasters/slideMaster5.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6.xml"/>
  <Override ContentType="application/vnd.openxmlformats-officedocument.theme+xml" PartName="/ppt/theme/theme3.xml"/>
  <Override ContentType="application/vnd.openxmlformats-officedocument.theme+xml" PartName="/ppt/theme/theme11.xml"/>
  <Override ContentType="application/vnd.openxmlformats-officedocument.theme+xml" PartName="/ppt/theme/theme5.xml"/>
  <Override ContentType="application/vnd.openxmlformats-officedocument.theme+xml" PartName="/ppt/theme/theme9.xml"/>
  <Override ContentType="application/vnd.openxmlformats-officedocument.theme+xml" PartName="/ppt/theme/theme13.xml"/>
  <Override ContentType="application/vnd.openxmlformats-officedocument.theme+xml" PartName="/ppt/theme/theme7.xml"/>
  <Override ContentType="application/vnd.openxmlformats-officedocument.theme+xml" PartName="/ppt/theme/theme2.xml"/>
  <Override ContentType="application/vnd.openxmlformats-officedocument.theme+xml" PartName="/ppt/theme/theme4.xml"/>
  <Override ContentType="application/vnd.openxmlformats-officedocument.theme+xml" PartName="/ppt/theme/theme8.xml"/>
  <Override ContentType="application/vnd.openxmlformats-officedocument.theme+xml" PartName="/ppt/theme/theme10.xml"/>
  <Override ContentType="application/vnd.openxmlformats-officedocument.theme+xml" PartName="/ppt/theme/theme1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912" r:id="rId4"/>
    <p:sldMasterId id="2147483913" r:id="rId5"/>
    <p:sldMasterId id="2147483914" r:id="rId6"/>
    <p:sldMasterId id="2147483915" r:id="rId7"/>
    <p:sldMasterId id="2147483916" r:id="rId8"/>
    <p:sldMasterId id="2147483917" r:id="rId9"/>
    <p:sldMasterId id="2147483918" r:id="rId10"/>
    <p:sldMasterId id="2147483919" r:id="rId11"/>
    <p:sldMasterId id="2147483920" r:id="rId12"/>
    <p:sldMasterId id="2147483921" r:id="rId13"/>
    <p:sldMasterId id="2147483922" r:id="rId14"/>
    <p:sldMasterId id="2147483923" r:id="rId15"/>
  </p:sldMasterIdLst>
  <p:notesMasterIdLst>
    <p:notesMasterId r:id="rId16"/>
  </p:notesMasterIdLst>
  <p:sldIdLst>
    <p:sldId id="256" r:id="rId17"/>
    <p:sldId id="257" r:id="rId18"/>
    <p:sldId id="258" r:id="rId19"/>
    <p:sldId id="259" r:id="rId20"/>
    <p:sldId id="260" r:id="rId21"/>
    <p:sldId id="261" r:id="rId22"/>
    <p:sldId id="262" r:id="rId23"/>
    <p:sldId id="263" r:id="rId24"/>
    <p:sldId id="264" r:id="rId25"/>
    <p:sldId id="265" r:id="rId26"/>
    <p:sldId id="266" r:id="rId27"/>
  </p:sldIdLst>
  <p:sldSz cy="5143500" cx="9144000"/>
  <p:notesSz cx="6858000" cy="9144000"/>
  <p:embeddedFontLst>
    <p:embeddedFont>
      <p:font typeface="Anaheim"/>
      <p:regular r:id="rId28"/>
    </p:embeddedFont>
    <p:embeddedFont>
      <p:font typeface="Barlow Condensed ExtraBold"/>
      <p:bold r:id="rId29"/>
      <p:boldItalic r:id="rId30"/>
    </p:embeddedFont>
    <p:embeddedFont>
      <p:font typeface="Overpass Mono"/>
      <p:regular r:id="rId31"/>
      <p:bold r:id="rId32"/>
    </p:embeddedFont>
    <p:embeddedFont>
      <p:font typeface="Barlow"/>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4.xml"/><Relationship Id="rId22" Type="http://schemas.openxmlformats.org/officeDocument/2006/relationships/slide" Target="slides/slide6.xml"/><Relationship Id="rId21" Type="http://schemas.openxmlformats.org/officeDocument/2006/relationships/slide" Target="slides/slide5.xml"/><Relationship Id="rId24" Type="http://schemas.openxmlformats.org/officeDocument/2006/relationships/slide" Target="slides/slide8.xml"/><Relationship Id="rId23" Type="http://schemas.openxmlformats.org/officeDocument/2006/relationships/slide" Target="slides/slide7.xml"/><Relationship Id="rId1" Type="http://schemas.openxmlformats.org/officeDocument/2006/relationships/theme" Target="theme/theme8.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26" Type="http://schemas.openxmlformats.org/officeDocument/2006/relationships/slide" Target="slides/slide10.xml"/><Relationship Id="rId25" Type="http://schemas.openxmlformats.org/officeDocument/2006/relationships/slide" Target="slides/slide9.xml"/><Relationship Id="rId28" Type="http://schemas.openxmlformats.org/officeDocument/2006/relationships/font" Target="fonts/Anaheim-regular.fntdata"/><Relationship Id="rId27" Type="http://schemas.openxmlformats.org/officeDocument/2006/relationships/slide" Target="slides/slide11.xml"/><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font" Target="fonts/BarlowCondensedExtraBold-bold.fntdata"/><Relationship Id="rId7" Type="http://schemas.openxmlformats.org/officeDocument/2006/relationships/slideMaster" Target="slideMasters/slideMaster4.xml"/><Relationship Id="rId8" Type="http://schemas.openxmlformats.org/officeDocument/2006/relationships/slideMaster" Target="slideMasters/slideMaster5.xml"/><Relationship Id="rId31" Type="http://schemas.openxmlformats.org/officeDocument/2006/relationships/font" Target="fonts/OverpassMono-regular.fntdata"/><Relationship Id="rId30" Type="http://schemas.openxmlformats.org/officeDocument/2006/relationships/font" Target="fonts/BarlowCondensedExtraBold-boldItalic.fntdata"/><Relationship Id="rId11" Type="http://schemas.openxmlformats.org/officeDocument/2006/relationships/slideMaster" Target="slideMasters/slideMaster8.xml"/><Relationship Id="rId33" Type="http://schemas.openxmlformats.org/officeDocument/2006/relationships/font" Target="fonts/Barlow-regular.fntdata"/><Relationship Id="rId10" Type="http://schemas.openxmlformats.org/officeDocument/2006/relationships/slideMaster" Target="slideMasters/slideMaster7.xml"/><Relationship Id="rId32" Type="http://schemas.openxmlformats.org/officeDocument/2006/relationships/font" Target="fonts/OverpassMono-bold.fntdata"/><Relationship Id="rId13" Type="http://schemas.openxmlformats.org/officeDocument/2006/relationships/slideMaster" Target="slideMasters/slideMaster10.xml"/><Relationship Id="rId35" Type="http://schemas.openxmlformats.org/officeDocument/2006/relationships/font" Target="fonts/Barlow-italic.fntdata"/><Relationship Id="rId12" Type="http://schemas.openxmlformats.org/officeDocument/2006/relationships/slideMaster" Target="slideMasters/slideMaster9.xml"/><Relationship Id="rId34" Type="http://schemas.openxmlformats.org/officeDocument/2006/relationships/font" Target="fonts/Barlow-bold.fntdata"/><Relationship Id="rId15" Type="http://schemas.openxmlformats.org/officeDocument/2006/relationships/slideMaster" Target="slideMasters/slideMaster12.xml"/><Relationship Id="rId14" Type="http://schemas.openxmlformats.org/officeDocument/2006/relationships/slideMaster" Target="slideMasters/slideMaster11.xml"/><Relationship Id="rId36" Type="http://schemas.openxmlformats.org/officeDocument/2006/relationships/font" Target="fonts/Barlow-boldItalic.fntdata"/><Relationship Id="rId17" Type="http://schemas.openxmlformats.org/officeDocument/2006/relationships/slide" Target="slides/slide1.xml"/><Relationship Id="rId16" Type="http://schemas.openxmlformats.org/officeDocument/2006/relationships/notesMaster" Target="notesMasters/notesMaster1.xml"/><Relationship Id="rId19" Type="http://schemas.openxmlformats.org/officeDocument/2006/relationships/slide" Target="slides/slide3.xml"/><Relationship Id="rId18" Type="http://schemas.openxmlformats.org/officeDocument/2006/relationships/slide" Target="slides/slide2.xml"/></Relationships>
</file>

<file path=ppt/media/image1.png>
</file>

<file path=ppt/media/image10.jpg>
</file>

<file path=ppt/media/image11.png>
</file>

<file path=ppt/media/image12.png>
</file>

<file path=ppt/media/image2.png>
</file>

<file path=ppt/media/image3.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1" name="Shape 3581"/>
        <p:cNvGrpSpPr/>
        <p:nvPr/>
      </p:nvGrpSpPr>
      <p:grpSpPr>
        <a:xfrm>
          <a:off x="0" y="0"/>
          <a:ext cx="0" cy="0"/>
          <a:chOff x="0" y="0"/>
          <a:chExt cx="0" cy="0"/>
        </a:xfrm>
      </p:grpSpPr>
      <p:sp>
        <p:nvSpPr>
          <p:cNvPr id="3582" name="Google Shape;3582;g245621fb174_0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3" name="Google Shape;3583;g245621fb174_0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4" name="Shape 3744"/>
        <p:cNvGrpSpPr/>
        <p:nvPr/>
      </p:nvGrpSpPr>
      <p:grpSpPr>
        <a:xfrm>
          <a:off x="0" y="0"/>
          <a:ext cx="0" cy="0"/>
          <a:chOff x="0" y="0"/>
          <a:chExt cx="0" cy="0"/>
        </a:xfrm>
      </p:grpSpPr>
      <p:sp>
        <p:nvSpPr>
          <p:cNvPr id="3745" name="Google Shape;3745;g245621fb174_0_105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6" name="Google Shape;3746;g245621fb174_0_105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5" name="Shape 3825"/>
        <p:cNvGrpSpPr/>
        <p:nvPr/>
      </p:nvGrpSpPr>
      <p:grpSpPr>
        <a:xfrm>
          <a:off x="0" y="0"/>
          <a:ext cx="0" cy="0"/>
          <a:chOff x="0" y="0"/>
          <a:chExt cx="0" cy="0"/>
        </a:xfrm>
      </p:grpSpPr>
      <p:sp>
        <p:nvSpPr>
          <p:cNvPr id="3826" name="Google Shape;3826;g280399d8490_0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7" name="Google Shape;3827;g280399d8490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9" name="Shape 3589"/>
        <p:cNvGrpSpPr/>
        <p:nvPr/>
      </p:nvGrpSpPr>
      <p:grpSpPr>
        <a:xfrm>
          <a:off x="0" y="0"/>
          <a:ext cx="0" cy="0"/>
          <a:chOff x="0" y="0"/>
          <a:chExt cx="0" cy="0"/>
        </a:xfrm>
      </p:grpSpPr>
      <p:sp>
        <p:nvSpPr>
          <p:cNvPr id="3590" name="Google Shape;3590;g245621fb174_0_90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1" name="Google Shape;3591;g245621fb174_0_90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4" name="Shape 3624"/>
        <p:cNvGrpSpPr/>
        <p:nvPr/>
      </p:nvGrpSpPr>
      <p:grpSpPr>
        <a:xfrm>
          <a:off x="0" y="0"/>
          <a:ext cx="0" cy="0"/>
          <a:chOff x="0" y="0"/>
          <a:chExt cx="0" cy="0"/>
        </a:xfrm>
      </p:grpSpPr>
      <p:sp>
        <p:nvSpPr>
          <p:cNvPr id="3625" name="Google Shape;3625;g245621fb174_0_3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6" name="Google Shape;3626;g245621fb174_0_3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8" name="Shape 3638"/>
        <p:cNvGrpSpPr/>
        <p:nvPr/>
      </p:nvGrpSpPr>
      <p:grpSpPr>
        <a:xfrm>
          <a:off x="0" y="0"/>
          <a:ext cx="0" cy="0"/>
          <a:chOff x="0" y="0"/>
          <a:chExt cx="0" cy="0"/>
        </a:xfrm>
      </p:grpSpPr>
      <p:sp>
        <p:nvSpPr>
          <p:cNvPr id="3639" name="Google Shape;3639;g245621fb174_0_3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0" name="Google Shape;3640;g245621fb174_0_3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4" name="Shape 3644"/>
        <p:cNvGrpSpPr/>
        <p:nvPr/>
      </p:nvGrpSpPr>
      <p:grpSpPr>
        <a:xfrm>
          <a:off x="0" y="0"/>
          <a:ext cx="0" cy="0"/>
          <a:chOff x="0" y="0"/>
          <a:chExt cx="0" cy="0"/>
        </a:xfrm>
      </p:grpSpPr>
      <p:sp>
        <p:nvSpPr>
          <p:cNvPr id="3645" name="Google Shape;3645;g245621fb174_0_4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6" name="Google Shape;3646;g245621fb174_0_4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0" name="Shape 3650"/>
        <p:cNvGrpSpPr/>
        <p:nvPr/>
      </p:nvGrpSpPr>
      <p:grpSpPr>
        <a:xfrm>
          <a:off x="0" y="0"/>
          <a:ext cx="0" cy="0"/>
          <a:chOff x="0" y="0"/>
          <a:chExt cx="0" cy="0"/>
        </a:xfrm>
      </p:grpSpPr>
      <p:sp>
        <p:nvSpPr>
          <p:cNvPr id="3651" name="Google Shape;3651;g245621fb174_0_59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2" name="Google Shape;3652;g245621fb174_0_59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7" name="Shape 3657"/>
        <p:cNvGrpSpPr/>
        <p:nvPr/>
      </p:nvGrpSpPr>
      <p:grpSpPr>
        <a:xfrm>
          <a:off x="0" y="0"/>
          <a:ext cx="0" cy="0"/>
          <a:chOff x="0" y="0"/>
          <a:chExt cx="0" cy="0"/>
        </a:xfrm>
      </p:grpSpPr>
      <p:sp>
        <p:nvSpPr>
          <p:cNvPr id="3658" name="Google Shape;3658;g245621fb174_0_66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9" name="Google Shape;3659;g245621fb174_0_66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3" name="Shape 3663"/>
        <p:cNvGrpSpPr/>
        <p:nvPr/>
      </p:nvGrpSpPr>
      <p:grpSpPr>
        <a:xfrm>
          <a:off x="0" y="0"/>
          <a:ext cx="0" cy="0"/>
          <a:chOff x="0" y="0"/>
          <a:chExt cx="0" cy="0"/>
        </a:xfrm>
      </p:grpSpPr>
      <p:sp>
        <p:nvSpPr>
          <p:cNvPr id="3664" name="Google Shape;3664;g245621fb174_0_78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5" name="Google Shape;3665;g245621fb174_0_78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5" name="Shape 3675"/>
        <p:cNvGrpSpPr/>
        <p:nvPr/>
      </p:nvGrpSpPr>
      <p:grpSpPr>
        <a:xfrm>
          <a:off x="0" y="0"/>
          <a:ext cx="0" cy="0"/>
          <a:chOff x="0" y="0"/>
          <a:chExt cx="0" cy="0"/>
        </a:xfrm>
      </p:grpSpPr>
      <p:sp>
        <p:nvSpPr>
          <p:cNvPr id="3676" name="Google Shape;3676;g245621fb174_0_9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7" name="Google Shape;3677;g245621fb174_0_9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p:cSld name="CUSTOM_10">
    <p:spTree>
      <p:nvGrpSpPr>
        <p:cNvPr id="1292" name="Shape 1292"/>
        <p:cNvGrpSpPr/>
        <p:nvPr/>
      </p:nvGrpSpPr>
      <p:grpSpPr>
        <a:xfrm>
          <a:off x="0" y="0"/>
          <a:ext cx="0" cy="0"/>
          <a:chOff x="0" y="0"/>
          <a:chExt cx="0" cy="0"/>
        </a:xfrm>
      </p:grpSpPr>
      <p:sp>
        <p:nvSpPr>
          <p:cNvPr id="1293" name="Google Shape;1293;p105"/>
          <p:cNvSpPr txBox="1"/>
          <p:nvPr>
            <p:ph idx="1" type="subTitle"/>
          </p:nvPr>
        </p:nvSpPr>
        <p:spPr>
          <a:xfrm flipH="1">
            <a:off x="720000" y="1132375"/>
            <a:ext cx="7704000" cy="329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Roboto"/>
              <a:buAutoNum type="arabicPeriod"/>
              <a:defRPr sz="1200"/>
            </a:lvl1pPr>
            <a:lvl2pPr lvl="1" rtl="0" algn="ctr">
              <a:lnSpc>
                <a:spcPct val="100000"/>
              </a:lnSpc>
              <a:spcBef>
                <a:spcPts val="0"/>
              </a:spcBef>
              <a:spcAft>
                <a:spcPts val="0"/>
              </a:spcAft>
              <a:buSzPts val="1200"/>
              <a:buFont typeface="Roboto Condensed Light"/>
              <a:buAutoNum type="alphaLcPeriod"/>
              <a:defRPr sz="1200"/>
            </a:lvl2pPr>
            <a:lvl3pPr lvl="2" rtl="0" algn="ctr">
              <a:lnSpc>
                <a:spcPct val="100000"/>
              </a:lnSpc>
              <a:spcBef>
                <a:spcPts val="0"/>
              </a:spcBef>
              <a:spcAft>
                <a:spcPts val="0"/>
              </a:spcAft>
              <a:buSzPts val="1200"/>
              <a:buFont typeface="Roboto Condensed Light"/>
              <a:buAutoNum type="romanLcPeriod"/>
              <a:defRPr sz="1200"/>
            </a:lvl3pPr>
            <a:lvl4pPr lvl="3" rtl="0" algn="ctr">
              <a:lnSpc>
                <a:spcPct val="100000"/>
              </a:lnSpc>
              <a:spcBef>
                <a:spcPts val="0"/>
              </a:spcBef>
              <a:spcAft>
                <a:spcPts val="0"/>
              </a:spcAft>
              <a:buSzPts val="1200"/>
              <a:buFont typeface="Roboto Condensed Light"/>
              <a:buAutoNum type="arabicPeriod"/>
              <a:defRPr sz="1200"/>
            </a:lvl4pPr>
            <a:lvl5pPr lvl="4" rtl="0" algn="ctr">
              <a:lnSpc>
                <a:spcPct val="100000"/>
              </a:lnSpc>
              <a:spcBef>
                <a:spcPts val="0"/>
              </a:spcBef>
              <a:spcAft>
                <a:spcPts val="0"/>
              </a:spcAft>
              <a:buSzPts val="1200"/>
              <a:buFont typeface="Roboto Condensed Light"/>
              <a:buAutoNum type="alphaLcPeriod"/>
              <a:defRPr sz="1200"/>
            </a:lvl5pPr>
            <a:lvl6pPr lvl="5" rtl="0" algn="ctr">
              <a:lnSpc>
                <a:spcPct val="100000"/>
              </a:lnSpc>
              <a:spcBef>
                <a:spcPts val="0"/>
              </a:spcBef>
              <a:spcAft>
                <a:spcPts val="0"/>
              </a:spcAft>
              <a:buSzPts val="1200"/>
              <a:buFont typeface="Roboto Condensed Light"/>
              <a:buAutoNum type="romanLcPeriod"/>
              <a:defRPr sz="1200"/>
            </a:lvl6pPr>
            <a:lvl7pPr lvl="6" rtl="0" algn="ctr">
              <a:lnSpc>
                <a:spcPct val="100000"/>
              </a:lnSpc>
              <a:spcBef>
                <a:spcPts val="0"/>
              </a:spcBef>
              <a:spcAft>
                <a:spcPts val="0"/>
              </a:spcAft>
              <a:buSzPts val="1200"/>
              <a:buFont typeface="Roboto Condensed Light"/>
              <a:buAutoNum type="arabicPeriod"/>
              <a:defRPr sz="1200"/>
            </a:lvl7pPr>
            <a:lvl8pPr lvl="7" rtl="0" algn="ctr">
              <a:lnSpc>
                <a:spcPct val="100000"/>
              </a:lnSpc>
              <a:spcBef>
                <a:spcPts val="0"/>
              </a:spcBef>
              <a:spcAft>
                <a:spcPts val="0"/>
              </a:spcAft>
              <a:buSzPts val="1200"/>
              <a:buFont typeface="Roboto Condensed Light"/>
              <a:buAutoNum type="alphaLcPeriod"/>
              <a:defRPr sz="1200"/>
            </a:lvl8pPr>
            <a:lvl9pPr lvl="8" rtl="0" algn="ctr">
              <a:lnSpc>
                <a:spcPct val="100000"/>
              </a:lnSpc>
              <a:spcBef>
                <a:spcPts val="0"/>
              </a:spcBef>
              <a:spcAft>
                <a:spcPts val="0"/>
              </a:spcAft>
              <a:buSzPts val="1200"/>
              <a:buFont typeface="Roboto Condensed Light"/>
              <a:buAutoNum type="romanLcPeriod"/>
              <a:defRPr sz="1200"/>
            </a:lvl9pPr>
          </a:lstStyle>
          <a:p/>
        </p:txBody>
      </p:sp>
      <p:sp>
        <p:nvSpPr>
          <p:cNvPr id="1294" name="Google Shape;1294;p105"/>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1">
    <p:spTree>
      <p:nvGrpSpPr>
        <p:cNvPr id="1295" name="Shape 1295"/>
        <p:cNvGrpSpPr/>
        <p:nvPr/>
      </p:nvGrpSpPr>
      <p:grpSpPr>
        <a:xfrm>
          <a:off x="0" y="0"/>
          <a:ext cx="0" cy="0"/>
          <a:chOff x="0" y="0"/>
          <a:chExt cx="0" cy="0"/>
        </a:xfrm>
      </p:grpSpPr>
      <p:sp>
        <p:nvSpPr>
          <p:cNvPr id="1296" name="Google Shape;1296;p106"/>
          <p:cNvSpPr txBox="1"/>
          <p:nvPr>
            <p:ph idx="1" type="subTitle"/>
          </p:nvPr>
        </p:nvSpPr>
        <p:spPr>
          <a:xfrm>
            <a:off x="6416724"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97" name="Google Shape;1297;p106"/>
          <p:cNvSpPr txBox="1"/>
          <p:nvPr>
            <p:ph type="title"/>
          </p:nvPr>
        </p:nvSpPr>
        <p:spPr>
          <a:xfrm>
            <a:off x="6385849"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1298" name="Google Shape;1298;p106"/>
          <p:cNvSpPr txBox="1"/>
          <p:nvPr>
            <p:ph idx="2" type="subTitle"/>
          </p:nvPr>
        </p:nvSpPr>
        <p:spPr>
          <a:xfrm>
            <a:off x="835225"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99" name="Google Shape;1299;p106"/>
          <p:cNvSpPr txBox="1"/>
          <p:nvPr>
            <p:ph idx="3" type="title"/>
          </p:nvPr>
        </p:nvSpPr>
        <p:spPr>
          <a:xfrm>
            <a:off x="804350"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1300" name="Google Shape;1300;p106"/>
          <p:cNvSpPr txBox="1"/>
          <p:nvPr>
            <p:ph idx="4" type="subTitle"/>
          </p:nvPr>
        </p:nvSpPr>
        <p:spPr>
          <a:xfrm>
            <a:off x="3624150"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01" name="Google Shape;1301;p106"/>
          <p:cNvSpPr txBox="1"/>
          <p:nvPr>
            <p:ph idx="5" type="title"/>
          </p:nvPr>
        </p:nvSpPr>
        <p:spPr>
          <a:xfrm>
            <a:off x="3593246" y="17533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1302" name="Google Shape;1302;p106"/>
          <p:cNvSpPr txBox="1"/>
          <p:nvPr>
            <p:ph idx="6" type="subTitle"/>
          </p:nvPr>
        </p:nvSpPr>
        <p:spPr>
          <a:xfrm>
            <a:off x="6416724"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03" name="Google Shape;1303;p106"/>
          <p:cNvSpPr txBox="1"/>
          <p:nvPr>
            <p:ph idx="7" type="title"/>
          </p:nvPr>
        </p:nvSpPr>
        <p:spPr>
          <a:xfrm>
            <a:off x="6385824"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1304" name="Google Shape;1304;p106"/>
          <p:cNvSpPr txBox="1"/>
          <p:nvPr>
            <p:ph idx="8" type="subTitle"/>
          </p:nvPr>
        </p:nvSpPr>
        <p:spPr>
          <a:xfrm>
            <a:off x="835225"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05" name="Google Shape;1305;p106"/>
          <p:cNvSpPr txBox="1"/>
          <p:nvPr>
            <p:ph idx="9" type="title"/>
          </p:nvPr>
        </p:nvSpPr>
        <p:spPr>
          <a:xfrm>
            <a:off x="804325"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1306" name="Google Shape;1306;p106"/>
          <p:cNvSpPr txBox="1"/>
          <p:nvPr>
            <p:ph idx="13" type="subTitle"/>
          </p:nvPr>
        </p:nvSpPr>
        <p:spPr>
          <a:xfrm>
            <a:off x="3624150"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07" name="Google Shape;1307;p106"/>
          <p:cNvSpPr txBox="1"/>
          <p:nvPr>
            <p:ph idx="14" type="title"/>
          </p:nvPr>
        </p:nvSpPr>
        <p:spPr>
          <a:xfrm>
            <a:off x="3593246" y="32966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1308" name="Google Shape;1308;p106"/>
          <p:cNvSpPr txBox="1"/>
          <p:nvPr>
            <p:ph idx="1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309" name="Google Shape;1309;p106"/>
          <p:cNvSpPr/>
          <p:nvPr/>
        </p:nvSpPr>
        <p:spPr>
          <a:xfrm flipH="1">
            <a:off x="-40" y="1952289"/>
            <a:ext cx="7790203" cy="13187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06"/>
          <p:cNvSpPr/>
          <p:nvPr/>
        </p:nvSpPr>
        <p:spPr>
          <a:xfrm flipH="1">
            <a:off x="933395" y="3495600"/>
            <a:ext cx="8210589" cy="131851"/>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Percentages">
  <p:cSld name="CUSTOM_12">
    <p:spTree>
      <p:nvGrpSpPr>
        <p:cNvPr id="1311" name="Shape 1311"/>
        <p:cNvGrpSpPr/>
        <p:nvPr/>
      </p:nvGrpSpPr>
      <p:grpSpPr>
        <a:xfrm>
          <a:off x="0" y="0"/>
          <a:ext cx="0" cy="0"/>
          <a:chOff x="0" y="0"/>
          <a:chExt cx="0" cy="0"/>
        </a:xfrm>
      </p:grpSpPr>
      <p:sp>
        <p:nvSpPr>
          <p:cNvPr id="1312" name="Google Shape;1312;p107"/>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313" name="Google Shape;1313;p107"/>
          <p:cNvSpPr txBox="1"/>
          <p:nvPr>
            <p:ph hasCustomPrompt="1" idx="2" type="title"/>
          </p:nvPr>
        </p:nvSpPr>
        <p:spPr>
          <a:xfrm>
            <a:off x="2201811"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1314" name="Google Shape;1314;p107"/>
          <p:cNvSpPr txBox="1"/>
          <p:nvPr>
            <p:ph hasCustomPrompt="1" idx="3" type="title"/>
          </p:nvPr>
        </p:nvSpPr>
        <p:spPr>
          <a:xfrm>
            <a:off x="5332488"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1315" name="Google Shape;1315;p107"/>
          <p:cNvSpPr/>
          <p:nvPr/>
        </p:nvSpPr>
        <p:spPr>
          <a:xfrm flipH="1">
            <a:off x="-11" y="0"/>
            <a:ext cx="1371614" cy="356851"/>
          </a:xfrm>
          <a:custGeom>
            <a:rect b="b" l="l" r="r" t="t"/>
            <a:pathLst>
              <a:path extrusionOk="0" h="2775" w="16884">
                <a:moveTo>
                  <a:pt x="0" y="1"/>
                </a:moveTo>
                <a:lnTo>
                  <a:pt x="0" y="2775"/>
                </a:lnTo>
                <a:lnTo>
                  <a:pt x="16883" y="2775"/>
                </a:lnTo>
                <a:lnTo>
                  <a:pt x="168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07"/>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07"/>
          <p:cNvSpPr/>
          <p:nvPr/>
        </p:nvSpPr>
        <p:spPr>
          <a:xfrm flipH="1">
            <a:off x="7353292" y="4786292"/>
            <a:ext cx="1371614"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numbers">
  <p:cSld name="CUSTOM_15">
    <p:spTree>
      <p:nvGrpSpPr>
        <p:cNvPr id="1318" name="Shape 1318"/>
        <p:cNvGrpSpPr/>
        <p:nvPr/>
      </p:nvGrpSpPr>
      <p:grpSpPr>
        <a:xfrm>
          <a:off x="0" y="0"/>
          <a:ext cx="0" cy="0"/>
          <a:chOff x="0" y="0"/>
          <a:chExt cx="0" cy="0"/>
        </a:xfrm>
      </p:grpSpPr>
      <p:sp>
        <p:nvSpPr>
          <p:cNvPr id="1319" name="Google Shape;1319;p108"/>
          <p:cNvSpPr txBox="1"/>
          <p:nvPr>
            <p:ph idx="1" type="subTitle"/>
          </p:nvPr>
        </p:nvSpPr>
        <p:spPr>
          <a:xfrm>
            <a:off x="3423600" y="1473000"/>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20" name="Google Shape;1320;p108"/>
          <p:cNvSpPr txBox="1"/>
          <p:nvPr>
            <p:ph hasCustomPrompt="1" type="title"/>
          </p:nvPr>
        </p:nvSpPr>
        <p:spPr>
          <a:xfrm>
            <a:off x="3423750" y="934700"/>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1321" name="Google Shape;1321;p108"/>
          <p:cNvSpPr txBox="1"/>
          <p:nvPr>
            <p:ph idx="2" type="subTitle"/>
          </p:nvPr>
        </p:nvSpPr>
        <p:spPr>
          <a:xfrm>
            <a:off x="3423600" y="2688513"/>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22" name="Google Shape;1322;p108"/>
          <p:cNvSpPr txBox="1"/>
          <p:nvPr>
            <p:ph hasCustomPrompt="1" idx="3" type="title"/>
          </p:nvPr>
        </p:nvSpPr>
        <p:spPr>
          <a:xfrm>
            <a:off x="3423750" y="2150202"/>
            <a:ext cx="2296500" cy="4572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1323" name="Google Shape;1323;p108"/>
          <p:cNvSpPr txBox="1"/>
          <p:nvPr>
            <p:ph idx="4" type="subTitle"/>
          </p:nvPr>
        </p:nvSpPr>
        <p:spPr>
          <a:xfrm>
            <a:off x="3423750" y="3904025"/>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24" name="Google Shape;1324;p108"/>
          <p:cNvSpPr txBox="1"/>
          <p:nvPr>
            <p:ph hasCustomPrompt="1" idx="5" type="title"/>
          </p:nvPr>
        </p:nvSpPr>
        <p:spPr>
          <a:xfrm>
            <a:off x="3423750" y="3365703"/>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1325" name="Google Shape;1325;p108"/>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08"/>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108"/>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108"/>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08"/>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08"/>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08"/>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08"/>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108"/>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37" name="Shape 1337"/>
        <p:cNvGrpSpPr/>
        <p:nvPr/>
      </p:nvGrpSpPr>
      <p:grpSpPr>
        <a:xfrm>
          <a:off x="0" y="0"/>
          <a:ext cx="0" cy="0"/>
          <a:chOff x="0" y="0"/>
          <a:chExt cx="0" cy="0"/>
        </a:xfrm>
      </p:grpSpPr>
      <p:grpSp>
        <p:nvGrpSpPr>
          <p:cNvPr id="1338" name="Google Shape;1338;p110"/>
          <p:cNvGrpSpPr/>
          <p:nvPr/>
        </p:nvGrpSpPr>
        <p:grpSpPr>
          <a:xfrm>
            <a:off x="7362284" y="1723643"/>
            <a:ext cx="1781706" cy="3419867"/>
            <a:chOff x="7397009" y="1731193"/>
            <a:chExt cx="1781706" cy="3419867"/>
          </a:xfrm>
        </p:grpSpPr>
        <p:sp>
          <p:nvSpPr>
            <p:cNvPr id="1339" name="Google Shape;1339;p110"/>
            <p:cNvSpPr/>
            <p:nvPr/>
          </p:nvSpPr>
          <p:spPr>
            <a:xfrm>
              <a:off x="7858529" y="1731193"/>
              <a:ext cx="1320185" cy="132176"/>
            </a:xfrm>
            <a:custGeom>
              <a:rect b="b" l="l" r="r" t="t"/>
              <a:pathLst>
                <a:path extrusionOk="0" h="1930" w="19277">
                  <a:moveTo>
                    <a:pt x="1" y="1"/>
                  </a:moveTo>
                  <a:lnTo>
                    <a:pt x="1" y="1930"/>
                  </a:lnTo>
                  <a:lnTo>
                    <a:pt x="19277" y="1930"/>
                  </a:lnTo>
                  <a:lnTo>
                    <a:pt x="1927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110"/>
            <p:cNvSpPr/>
            <p:nvPr/>
          </p:nvSpPr>
          <p:spPr>
            <a:xfrm>
              <a:off x="7784360" y="1950550"/>
              <a:ext cx="865993" cy="132176"/>
            </a:xfrm>
            <a:custGeom>
              <a:rect b="b" l="l" r="r" t="t"/>
              <a:pathLst>
                <a:path extrusionOk="0" h="1930" w="12645">
                  <a:moveTo>
                    <a:pt x="0" y="1"/>
                  </a:moveTo>
                  <a:lnTo>
                    <a:pt x="0" y="1929"/>
                  </a:lnTo>
                  <a:lnTo>
                    <a:pt x="12645" y="1929"/>
                  </a:lnTo>
                  <a:lnTo>
                    <a:pt x="1264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10"/>
            <p:cNvSpPr/>
            <p:nvPr/>
          </p:nvSpPr>
          <p:spPr>
            <a:xfrm>
              <a:off x="8855808" y="1950550"/>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10"/>
            <p:cNvSpPr/>
            <p:nvPr/>
          </p:nvSpPr>
          <p:spPr>
            <a:xfrm>
              <a:off x="8445651" y="2169086"/>
              <a:ext cx="733063" cy="132998"/>
            </a:xfrm>
            <a:custGeom>
              <a:rect b="b" l="l" r="r" t="t"/>
              <a:pathLst>
                <a:path extrusionOk="0" h="1942" w="10704">
                  <a:moveTo>
                    <a:pt x="0" y="0"/>
                  </a:moveTo>
                  <a:lnTo>
                    <a:pt x="0" y="1941"/>
                  </a:lnTo>
                  <a:lnTo>
                    <a:pt x="10704" y="1941"/>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110"/>
            <p:cNvSpPr/>
            <p:nvPr/>
          </p:nvSpPr>
          <p:spPr>
            <a:xfrm>
              <a:off x="8738356" y="2388443"/>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10"/>
            <p:cNvSpPr/>
            <p:nvPr/>
          </p:nvSpPr>
          <p:spPr>
            <a:xfrm>
              <a:off x="7990637" y="2388443"/>
              <a:ext cx="597737" cy="132929"/>
            </a:xfrm>
            <a:custGeom>
              <a:rect b="b" l="l" r="r" t="t"/>
              <a:pathLst>
                <a:path extrusionOk="0" h="1941" w="8728">
                  <a:moveTo>
                    <a:pt x="1" y="0"/>
                  </a:moveTo>
                  <a:lnTo>
                    <a:pt x="1" y="1941"/>
                  </a:lnTo>
                  <a:lnTo>
                    <a:pt x="8728" y="1941"/>
                  </a:lnTo>
                  <a:lnTo>
                    <a:pt x="8728"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10"/>
            <p:cNvSpPr/>
            <p:nvPr/>
          </p:nvSpPr>
          <p:spPr>
            <a:xfrm>
              <a:off x="7683208" y="2607801"/>
              <a:ext cx="1495507" cy="132108"/>
            </a:xfrm>
            <a:custGeom>
              <a:rect b="b" l="l" r="r" t="t"/>
              <a:pathLst>
                <a:path extrusionOk="0" h="1929"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110"/>
            <p:cNvSpPr/>
            <p:nvPr/>
          </p:nvSpPr>
          <p:spPr>
            <a:xfrm>
              <a:off x="8298888" y="2827090"/>
              <a:ext cx="879827" cy="132176"/>
            </a:xfrm>
            <a:custGeom>
              <a:rect b="b" l="l" r="r" t="t"/>
              <a:pathLst>
                <a:path extrusionOk="0" h="1930" w="12847">
                  <a:moveTo>
                    <a:pt x="0" y="1"/>
                  </a:moveTo>
                  <a:lnTo>
                    <a:pt x="0" y="1930"/>
                  </a:lnTo>
                  <a:lnTo>
                    <a:pt x="12847" y="1930"/>
                  </a:lnTo>
                  <a:lnTo>
                    <a:pt x="128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110"/>
            <p:cNvSpPr/>
            <p:nvPr/>
          </p:nvSpPr>
          <p:spPr>
            <a:xfrm>
              <a:off x="8855808" y="3046447"/>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110"/>
            <p:cNvSpPr/>
            <p:nvPr/>
          </p:nvSpPr>
          <p:spPr>
            <a:xfrm>
              <a:off x="7784360" y="2169086"/>
              <a:ext cx="499050" cy="132998"/>
            </a:xfrm>
            <a:custGeom>
              <a:rect b="b" l="l" r="r" t="t"/>
              <a:pathLst>
                <a:path extrusionOk="0" h="1942" w="7287">
                  <a:moveTo>
                    <a:pt x="0" y="0"/>
                  </a:moveTo>
                  <a:lnTo>
                    <a:pt x="0" y="1941"/>
                  </a:lnTo>
                  <a:lnTo>
                    <a:pt x="7287" y="1941"/>
                  </a:lnTo>
                  <a:lnTo>
                    <a:pt x="72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10"/>
            <p:cNvSpPr/>
            <p:nvPr/>
          </p:nvSpPr>
          <p:spPr>
            <a:xfrm>
              <a:off x="8020017" y="4142344"/>
              <a:ext cx="322975" cy="132176"/>
            </a:xfrm>
            <a:custGeom>
              <a:rect b="b" l="l" r="r" t="t"/>
              <a:pathLst>
                <a:path extrusionOk="0" h="1930" w="4716">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10"/>
            <p:cNvSpPr/>
            <p:nvPr/>
          </p:nvSpPr>
          <p:spPr>
            <a:xfrm>
              <a:off x="7521789" y="4142344"/>
              <a:ext cx="322153" cy="132176"/>
            </a:xfrm>
            <a:custGeom>
              <a:rect b="b" l="l" r="r" t="t"/>
              <a:pathLst>
                <a:path extrusionOk="0" h="1930" w="4704">
                  <a:moveTo>
                    <a:pt x="0" y="1"/>
                  </a:moveTo>
                  <a:lnTo>
                    <a:pt x="0" y="1929"/>
                  </a:lnTo>
                  <a:lnTo>
                    <a:pt x="4703" y="1929"/>
                  </a:lnTo>
                  <a:lnTo>
                    <a:pt x="47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10"/>
            <p:cNvSpPr/>
            <p:nvPr/>
          </p:nvSpPr>
          <p:spPr>
            <a:xfrm>
              <a:off x="8152056" y="3264983"/>
              <a:ext cx="1026659" cy="132998"/>
            </a:xfrm>
            <a:custGeom>
              <a:rect b="b" l="l" r="r" t="t"/>
              <a:pathLst>
                <a:path extrusionOk="0" h="1942" w="14991">
                  <a:moveTo>
                    <a:pt x="1" y="0"/>
                  </a:moveTo>
                  <a:lnTo>
                    <a:pt x="1" y="1941"/>
                  </a:lnTo>
                  <a:lnTo>
                    <a:pt x="14991" y="1941"/>
                  </a:lnTo>
                  <a:lnTo>
                    <a:pt x="1499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10"/>
            <p:cNvSpPr/>
            <p:nvPr/>
          </p:nvSpPr>
          <p:spPr>
            <a:xfrm>
              <a:off x="7784360" y="3484340"/>
              <a:ext cx="807301" cy="132929"/>
            </a:xfrm>
            <a:custGeom>
              <a:rect b="b" l="l" r="r" t="t"/>
              <a:pathLst>
                <a:path extrusionOk="0" h="1941" w="11788">
                  <a:moveTo>
                    <a:pt x="0" y="0"/>
                  </a:moveTo>
                  <a:lnTo>
                    <a:pt x="0" y="1941"/>
                  </a:lnTo>
                  <a:lnTo>
                    <a:pt x="11787" y="1941"/>
                  </a:lnTo>
                  <a:lnTo>
                    <a:pt x="117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110"/>
            <p:cNvSpPr/>
            <p:nvPr/>
          </p:nvSpPr>
          <p:spPr>
            <a:xfrm>
              <a:off x="8738356" y="3484340"/>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110"/>
            <p:cNvSpPr/>
            <p:nvPr/>
          </p:nvSpPr>
          <p:spPr>
            <a:xfrm>
              <a:off x="7931945" y="3046447"/>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10"/>
            <p:cNvSpPr/>
            <p:nvPr/>
          </p:nvSpPr>
          <p:spPr>
            <a:xfrm>
              <a:off x="8445651" y="3703698"/>
              <a:ext cx="733063" cy="132108"/>
            </a:xfrm>
            <a:custGeom>
              <a:rect b="b" l="l" r="r" t="t"/>
              <a:pathLst>
                <a:path extrusionOk="0" h="1929" w="10704">
                  <a:moveTo>
                    <a:pt x="0" y="0"/>
                  </a:moveTo>
                  <a:lnTo>
                    <a:pt x="0" y="1929"/>
                  </a:lnTo>
                  <a:lnTo>
                    <a:pt x="10704" y="1929"/>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10"/>
            <p:cNvSpPr/>
            <p:nvPr/>
          </p:nvSpPr>
          <p:spPr>
            <a:xfrm>
              <a:off x="8855808" y="3922987"/>
              <a:ext cx="322907" cy="132176"/>
            </a:xfrm>
            <a:custGeom>
              <a:rect b="b" l="l" r="r" t="t"/>
              <a:pathLst>
                <a:path extrusionOk="0" h="1930" w="4715">
                  <a:moveTo>
                    <a:pt x="0" y="1"/>
                  </a:moveTo>
                  <a:lnTo>
                    <a:pt x="0" y="1930"/>
                  </a:lnTo>
                  <a:lnTo>
                    <a:pt x="4715" y="1930"/>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10"/>
            <p:cNvSpPr/>
            <p:nvPr/>
          </p:nvSpPr>
          <p:spPr>
            <a:xfrm>
              <a:off x="7990637" y="3703698"/>
              <a:ext cx="322975" cy="132108"/>
            </a:xfrm>
            <a:custGeom>
              <a:rect b="b" l="l" r="r" t="t"/>
              <a:pathLst>
                <a:path extrusionOk="0" h="1929" w="4716">
                  <a:moveTo>
                    <a:pt x="1" y="0"/>
                  </a:moveTo>
                  <a:lnTo>
                    <a:pt x="1" y="1929"/>
                  </a:lnTo>
                  <a:lnTo>
                    <a:pt x="4715" y="1929"/>
                  </a:lnTo>
                  <a:lnTo>
                    <a:pt x="471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110"/>
            <p:cNvSpPr/>
            <p:nvPr/>
          </p:nvSpPr>
          <p:spPr>
            <a:xfrm>
              <a:off x="8445651" y="4142344"/>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110"/>
            <p:cNvSpPr/>
            <p:nvPr/>
          </p:nvSpPr>
          <p:spPr>
            <a:xfrm>
              <a:off x="7858529" y="3922987"/>
              <a:ext cx="862774" cy="132176"/>
            </a:xfrm>
            <a:custGeom>
              <a:rect b="b" l="l" r="r" t="t"/>
              <a:pathLst>
                <a:path extrusionOk="0" h="1930" w="12598">
                  <a:moveTo>
                    <a:pt x="1" y="1"/>
                  </a:moveTo>
                  <a:lnTo>
                    <a:pt x="1" y="1930"/>
                  </a:lnTo>
                  <a:lnTo>
                    <a:pt x="12598" y="1930"/>
                  </a:lnTo>
                  <a:lnTo>
                    <a:pt x="125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110"/>
            <p:cNvSpPr/>
            <p:nvPr/>
          </p:nvSpPr>
          <p:spPr>
            <a:xfrm>
              <a:off x="7683208" y="4361702"/>
              <a:ext cx="1495507" cy="132176"/>
            </a:xfrm>
            <a:custGeom>
              <a:rect b="b" l="l" r="r" t="t"/>
              <a:pathLst>
                <a:path extrusionOk="0" h="1930"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10"/>
            <p:cNvSpPr/>
            <p:nvPr/>
          </p:nvSpPr>
          <p:spPr>
            <a:xfrm>
              <a:off x="8767736" y="4580237"/>
              <a:ext cx="410978" cy="132929"/>
            </a:xfrm>
            <a:custGeom>
              <a:rect b="b" l="l" r="r" t="t"/>
              <a:pathLst>
                <a:path extrusionOk="0" h="1941" w="6001">
                  <a:moveTo>
                    <a:pt x="0" y="0"/>
                  </a:moveTo>
                  <a:lnTo>
                    <a:pt x="0" y="1941"/>
                  </a:lnTo>
                  <a:lnTo>
                    <a:pt x="6001" y="1941"/>
                  </a:lnTo>
                  <a:lnTo>
                    <a:pt x="600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110"/>
            <p:cNvSpPr/>
            <p:nvPr/>
          </p:nvSpPr>
          <p:spPr>
            <a:xfrm>
              <a:off x="7814494" y="4580237"/>
              <a:ext cx="773880" cy="132929"/>
            </a:xfrm>
            <a:custGeom>
              <a:rect b="b" l="l" r="r" t="t"/>
              <a:pathLst>
                <a:path extrusionOk="0" h="1941" w="11300">
                  <a:moveTo>
                    <a:pt x="1" y="0"/>
                  </a:moveTo>
                  <a:lnTo>
                    <a:pt x="1" y="1941"/>
                  </a:lnTo>
                  <a:lnTo>
                    <a:pt x="11300" y="1941"/>
                  </a:lnTo>
                  <a:lnTo>
                    <a:pt x="1130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110"/>
            <p:cNvSpPr/>
            <p:nvPr/>
          </p:nvSpPr>
          <p:spPr>
            <a:xfrm>
              <a:off x="7397009" y="4799526"/>
              <a:ext cx="833394" cy="132998"/>
            </a:xfrm>
            <a:custGeom>
              <a:rect b="b" l="l" r="r" t="t"/>
              <a:pathLst>
                <a:path extrusionOk="0" h="1942" w="12169">
                  <a:moveTo>
                    <a:pt x="1" y="1"/>
                  </a:moveTo>
                  <a:lnTo>
                    <a:pt x="1" y="1942"/>
                  </a:lnTo>
                  <a:lnTo>
                    <a:pt x="12169" y="1942"/>
                  </a:lnTo>
                  <a:lnTo>
                    <a:pt x="1216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10"/>
            <p:cNvSpPr/>
            <p:nvPr/>
          </p:nvSpPr>
          <p:spPr>
            <a:xfrm>
              <a:off x="8382851" y="4799526"/>
              <a:ext cx="795864" cy="132998"/>
            </a:xfrm>
            <a:custGeom>
              <a:rect b="b" l="l" r="r" t="t"/>
              <a:pathLst>
                <a:path extrusionOk="0" h="1942" w="11621">
                  <a:moveTo>
                    <a:pt x="0" y="1"/>
                  </a:moveTo>
                  <a:lnTo>
                    <a:pt x="0" y="1942"/>
                  </a:lnTo>
                  <a:lnTo>
                    <a:pt x="11621" y="1942"/>
                  </a:lnTo>
                  <a:lnTo>
                    <a:pt x="1162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10"/>
            <p:cNvSpPr/>
            <p:nvPr/>
          </p:nvSpPr>
          <p:spPr>
            <a:xfrm>
              <a:off x="8064053" y="5018884"/>
              <a:ext cx="1114662" cy="132176"/>
            </a:xfrm>
            <a:custGeom>
              <a:rect b="b" l="l" r="r" t="t"/>
              <a:pathLst>
                <a:path extrusionOk="0" h="1930" w="16276">
                  <a:moveTo>
                    <a:pt x="0" y="1"/>
                  </a:moveTo>
                  <a:lnTo>
                    <a:pt x="0" y="1930"/>
                  </a:lnTo>
                  <a:lnTo>
                    <a:pt x="16276" y="1930"/>
                  </a:lnTo>
                  <a:lnTo>
                    <a:pt x="1627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6" name="Google Shape;1366;p110"/>
          <p:cNvSpPr/>
          <p:nvPr/>
        </p:nvSpPr>
        <p:spPr>
          <a:xfrm>
            <a:off x="1962382" y="0"/>
            <a:ext cx="2721868" cy="387420"/>
          </a:xfrm>
          <a:custGeom>
            <a:rect b="b" l="l" r="r" t="t"/>
            <a:pathLst>
              <a:path extrusionOk="0" h="5657" w="39744">
                <a:moveTo>
                  <a:pt x="1" y="1"/>
                </a:moveTo>
                <a:lnTo>
                  <a:pt x="1" y="5656"/>
                </a:lnTo>
                <a:lnTo>
                  <a:pt x="39744" y="5656"/>
                </a:lnTo>
                <a:lnTo>
                  <a:pt x="397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10"/>
          <p:cNvSpPr/>
          <p:nvPr/>
        </p:nvSpPr>
        <p:spPr>
          <a:xfrm>
            <a:off x="873813" y="0"/>
            <a:ext cx="664647" cy="387420"/>
          </a:xfrm>
          <a:custGeom>
            <a:rect b="b" l="l" r="r" t="t"/>
            <a:pathLst>
              <a:path extrusionOk="0" h="5657" w="9705">
                <a:moveTo>
                  <a:pt x="1" y="1"/>
                </a:moveTo>
                <a:lnTo>
                  <a:pt x="1" y="5656"/>
                </a:lnTo>
                <a:lnTo>
                  <a:pt x="9704" y="5656"/>
                </a:lnTo>
                <a:lnTo>
                  <a:pt x="97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10"/>
          <p:cNvSpPr/>
          <p:nvPr/>
        </p:nvSpPr>
        <p:spPr>
          <a:xfrm>
            <a:off x="1049134" y="938616"/>
            <a:ext cx="212098" cy="385776"/>
          </a:xfrm>
          <a:custGeom>
            <a:rect b="b" l="l" r="r" t="t"/>
            <a:pathLst>
              <a:path extrusionOk="0" h="5633" w="3097">
                <a:moveTo>
                  <a:pt x="2239" y="1"/>
                </a:moveTo>
                <a:lnTo>
                  <a:pt x="1" y="5275"/>
                </a:lnTo>
                <a:lnTo>
                  <a:pt x="846" y="5633"/>
                </a:lnTo>
                <a:lnTo>
                  <a:pt x="3096" y="370"/>
                </a:lnTo>
                <a:lnTo>
                  <a:pt x="22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10"/>
          <p:cNvSpPr/>
          <p:nvPr/>
        </p:nvSpPr>
        <p:spPr>
          <a:xfrm>
            <a:off x="873813" y="1008745"/>
            <a:ext cx="167240" cy="245519"/>
          </a:xfrm>
          <a:custGeom>
            <a:rect b="b" l="l" r="r" t="t"/>
            <a:pathLst>
              <a:path extrusionOk="0" h="3585" w="2442">
                <a:moveTo>
                  <a:pt x="1787" y="1"/>
                </a:moveTo>
                <a:lnTo>
                  <a:pt x="1" y="1787"/>
                </a:lnTo>
                <a:lnTo>
                  <a:pt x="1787" y="3585"/>
                </a:lnTo>
                <a:lnTo>
                  <a:pt x="2442" y="2930"/>
                </a:lnTo>
                <a:lnTo>
                  <a:pt x="1299" y="1787"/>
                </a:lnTo>
                <a:lnTo>
                  <a:pt x="2442" y="656"/>
                </a:lnTo>
                <a:lnTo>
                  <a:pt x="17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10"/>
          <p:cNvSpPr/>
          <p:nvPr/>
        </p:nvSpPr>
        <p:spPr>
          <a:xfrm>
            <a:off x="1268492" y="1008745"/>
            <a:ext cx="168062" cy="245519"/>
          </a:xfrm>
          <a:custGeom>
            <a:rect b="b" l="l" r="r" t="t"/>
            <a:pathLst>
              <a:path extrusionOk="0" h="3585" w="2454">
                <a:moveTo>
                  <a:pt x="655" y="1"/>
                </a:moveTo>
                <a:lnTo>
                  <a:pt x="0" y="656"/>
                </a:lnTo>
                <a:lnTo>
                  <a:pt x="1143" y="1787"/>
                </a:lnTo>
                <a:lnTo>
                  <a:pt x="0" y="2930"/>
                </a:lnTo>
                <a:lnTo>
                  <a:pt x="655" y="3585"/>
                </a:lnTo>
                <a:lnTo>
                  <a:pt x="2453" y="1787"/>
                </a:lnTo>
                <a:lnTo>
                  <a:pt x="6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10"/>
          <p:cNvSpPr/>
          <p:nvPr/>
        </p:nvSpPr>
        <p:spPr>
          <a:xfrm>
            <a:off x="3516020" y="4983597"/>
            <a:ext cx="1054395" cy="159912"/>
          </a:xfrm>
          <a:custGeom>
            <a:rect b="b" l="l" r="r" t="t"/>
            <a:pathLst>
              <a:path extrusionOk="0" h="2335" w="15396">
                <a:moveTo>
                  <a:pt x="1" y="1"/>
                </a:moveTo>
                <a:lnTo>
                  <a:pt x="1" y="2335"/>
                </a:lnTo>
                <a:lnTo>
                  <a:pt x="15395" y="2335"/>
                </a:lnTo>
                <a:lnTo>
                  <a:pt x="15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10"/>
          <p:cNvSpPr/>
          <p:nvPr/>
        </p:nvSpPr>
        <p:spPr>
          <a:xfrm>
            <a:off x="1160341" y="4983597"/>
            <a:ext cx="2152689" cy="159912"/>
          </a:xfrm>
          <a:custGeom>
            <a:rect b="b" l="l" r="r" t="t"/>
            <a:pathLst>
              <a:path extrusionOk="0" h="2335" w="31433">
                <a:moveTo>
                  <a:pt x="0" y="1"/>
                </a:moveTo>
                <a:lnTo>
                  <a:pt x="0" y="2335"/>
                </a:lnTo>
                <a:lnTo>
                  <a:pt x="31433" y="2335"/>
                </a:lnTo>
                <a:lnTo>
                  <a:pt x="314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10"/>
          <p:cNvSpPr/>
          <p:nvPr/>
        </p:nvSpPr>
        <p:spPr>
          <a:xfrm>
            <a:off x="1805333" y="4452017"/>
            <a:ext cx="3750923" cy="160666"/>
          </a:xfrm>
          <a:custGeom>
            <a:rect b="b" l="l" r="r" t="t"/>
            <a:pathLst>
              <a:path extrusionOk="0" h="2346" w="54770">
                <a:moveTo>
                  <a:pt x="0" y="0"/>
                </a:moveTo>
                <a:lnTo>
                  <a:pt x="0" y="2346"/>
                </a:lnTo>
                <a:lnTo>
                  <a:pt x="54769" y="2346"/>
                </a:lnTo>
                <a:lnTo>
                  <a:pt x="547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10"/>
          <p:cNvSpPr/>
          <p:nvPr/>
        </p:nvSpPr>
        <p:spPr>
          <a:xfrm>
            <a:off x="0" y="4452017"/>
            <a:ext cx="1490645" cy="160666"/>
          </a:xfrm>
          <a:custGeom>
            <a:rect b="b" l="l" r="r" t="t"/>
            <a:pathLst>
              <a:path extrusionOk="0" h="2346" w="21766">
                <a:moveTo>
                  <a:pt x="1" y="0"/>
                </a:moveTo>
                <a:lnTo>
                  <a:pt x="1" y="2346"/>
                </a:lnTo>
                <a:lnTo>
                  <a:pt x="21765" y="2346"/>
                </a:lnTo>
                <a:lnTo>
                  <a:pt x="2176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10"/>
          <p:cNvSpPr/>
          <p:nvPr/>
        </p:nvSpPr>
        <p:spPr>
          <a:xfrm>
            <a:off x="596093" y="4717807"/>
            <a:ext cx="3218453" cy="160734"/>
          </a:xfrm>
          <a:custGeom>
            <a:rect b="b" l="l" r="r" t="t"/>
            <a:pathLst>
              <a:path extrusionOk="0" h="2347" w="46995">
                <a:moveTo>
                  <a:pt x="0" y="1"/>
                </a:moveTo>
                <a:lnTo>
                  <a:pt x="0" y="2346"/>
                </a:lnTo>
                <a:lnTo>
                  <a:pt x="46994" y="2346"/>
                </a:lnTo>
                <a:lnTo>
                  <a:pt x="46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10"/>
          <p:cNvSpPr/>
          <p:nvPr/>
        </p:nvSpPr>
        <p:spPr>
          <a:xfrm>
            <a:off x="0" y="4717807"/>
            <a:ext cx="364546" cy="160734"/>
          </a:xfrm>
          <a:custGeom>
            <a:rect b="b" l="l" r="r" t="t"/>
            <a:pathLst>
              <a:path extrusionOk="0" h="2347" w="5323">
                <a:moveTo>
                  <a:pt x="1" y="1"/>
                </a:moveTo>
                <a:lnTo>
                  <a:pt x="1" y="2346"/>
                </a:lnTo>
                <a:lnTo>
                  <a:pt x="5323" y="2346"/>
                </a:lnTo>
                <a:lnTo>
                  <a:pt x="53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110"/>
          <p:cNvSpPr/>
          <p:nvPr/>
        </p:nvSpPr>
        <p:spPr>
          <a:xfrm>
            <a:off x="0" y="4983597"/>
            <a:ext cx="828532" cy="159912"/>
          </a:xfrm>
          <a:custGeom>
            <a:rect b="b" l="l" r="r" t="t"/>
            <a:pathLst>
              <a:path extrusionOk="0" h="2335" w="12098">
                <a:moveTo>
                  <a:pt x="1" y="1"/>
                </a:moveTo>
                <a:lnTo>
                  <a:pt x="1" y="2335"/>
                </a:lnTo>
                <a:lnTo>
                  <a:pt x="12098" y="2335"/>
                </a:lnTo>
                <a:lnTo>
                  <a:pt x="120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110"/>
          <p:cNvSpPr txBox="1"/>
          <p:nvPr>
            <p:ph type="ctrTitle"/>
          </p:nvPr>
        </p:nvSpPr>
        <p:spPr>
          <a:xfrm>
            <a:off x="718575" y="1369045"/>
            <a:ext cx="8520600" cy="1910400"/>
          </a:xfrm>
          <a:prstGeom prst="rect">
            <a:avLst/>
          </a:prstGeom>
        </p:spPr>
        <p:txBody>
          <a:bodyPr anchorCtr="0" anchor="b" bIns="0" lIns="91425" spcFirstLastPara="1" rIns="91425" wrap="square" tIns="91425">
            <a:noAutofit/>
          </a:bodyPr>
          <a:lstStyle>
            <a:lvl1pPr lvl="0" rtl="0">
              <a:lnSpc>
                <a:spcPct val="80000"/>
              </a:lnSpc>
              <a:spcBef>
                <a:spcPts val="0"/>
              </a:spcBef>
              <a:spcAft>
                <a:spcPts val="0"/>
              </a:spcAft>
              <a:buSzPts val="7400"/>
              <a:buNone/>
              <a:defRPr sz="7400"/>
            </a:lvl1pPr>
            <a:lvl2pPr lvl="1" rtl="0" algn="ctr">
              <a:spcBef>
                <a:spcPts val="0"/>
              </a:spcBef>
              <a:spcAft>
                <a:spcPts val="0"/>
              </a:spcAft>
              <a:buSzPts val="6100"/>
              <a:buNone/>
              <a:defRPr sz="6100"/>
            </a:lvl2pPr>
            <a:lvl3pPr lvl="2" rtl="0" algn="ctr">
              <a:spcBef>
                <a:spcPts val="0"/>
              </a:spcBef>
              <a:spcAft>
                <a:spcPts val="0"/>
              </a:spcAft>
              <a:buSzPts val="6100"/>
              <a:buNone/>
              <a:defRPr sz="6100"/>
            </a:lvl3pPr>
            <a:lvl4pPr lvl="3" rtl="0" algn="ctr">
              <a:spcBef>
                <a:spcPts val="0"/>
              </a:spcBef>
              <a:spcAft>
                <a:spcPts val="0"/>
              </a:spcAft>
              <a:buSzPts val="6100"/>
              <a:buNone/>
              <a:defRPr sz="6100"/>
            </a:lvl4pPr>
            <a:lvl5pPr lvl="4" rtl="0" algn="ctr">
              <a:spcBef>
                <a:spcPts val="0"/>
              </a:spcBef>
              <a:spcAft>
                <a:spcPts val="0"/>
              </a:spcAft>
              <a:buSzPts val="6100"/>
              <a:buNone/>
              <a:defRPr sz="6100"/>
            </a:lvl5pPr>
            <a:lvl6pPr lvl="5" rtl="0" algn="ctr">
              <a:spcBef>
                <a:spcPts val="0"/>
              </a:spcBef>
              <a:spcAft>
                <a:spcPts val="0"/>
              </a:spcAft>
              <a:buSzPts val="6100"/>
              <a:buNone/>
              <a:defRPr sz="6100"/>
            </a:lvl6pPr>
            <a:lvl7pPr lvl="6" rtl="0" algn="ctr">
              <a:spcBef>
                <a:spcPts val="0"/>
              </a:spcBef>
              <a:spcAft>
                <a:spcPts val="0"/>
              </a:spcAft>
              <a:buSzPts val="6100"/>
              <a:buNone/>
              <a:defRPr sz="6100"/>
            </a:lvl7pPr>
            <a:lvl8pPr lvl="7" rtl="0" algn="ctr">
              <a:spcBef>
                <a:spcPts val="0"/>
              </a:spcBef>
              <a:spcAft>
                <a:spcPts val="0"/>
              </a:spcAft>
              <a:buSzPts val="6100"/>
              <a:buNone/>
              <a:defRPr sz="6100"/>
            </a:lvl8pPr>
            <a:lvl9pPr lvl="8" rtl="0" algn="ctr">
              <a:spcBef>
                <a:spcPts val="0"/>
              </a:spcBef>
              <a:spcAft>
                <a:spcPts val="0"/>
              </a:spcAft>
              <a:buSzPts val="6100"/>
              <a:buNone/>
              <a:defRPr sz="6100"/>
            </a:lvl9pPr>
          </a:lstStyle>
          <a:p/>
        </p:txBody>
      </p:sp>
      <p:sp>
        <p:nvSpPr>
          <p:cNvPr id="1379" name="Google Shape;1379;p110"/>
          <p:cNvSpPr txBox="1"/>
          <p:nvPr>
            <p:ph idx="1" type="subTitle"/>
          </p:nvPr>
        </p:nvSpPr>
        <p:spPr>
          <a:xfrm>
            <a:off x="769050" y="3396100"/>
            <a:ext cx="8520600" cy="7926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100"/>
              <a:buNone/>
              <a:defRPr sz="2100"/>
            </a:lvl1pPr>
            <a:lvl2pPr lvl="1" rtl="0" algn="ctr">
              <a:lnSpc>
                <a:spcPct val="100000"/>
              </a:lnSpc>
              <a:spcBef>
                <a:spcPts val="0"/>
              </a:spcBef>
              <a:spcAft>
                <a:spcPts val="0"/>
              </a:spcAft>
              <a:buSzPts val="2900"/>
              <a:buNone/>
              <a:defRPr sz="2900"/>
            </a:lvl2pPr>
            <a:lvl3pPr lvl="2" rtl="0" algn="ctr">
              <a:lnSpc>
                <a:spcPct val="100000"/>
              </a:lnSpc>
              <a:spcBef>
                <a:spcPts val="0"/>
              </a:spcBef>
              <a:spcAft>
                <a:spcPts val="0"/>
              </a:spcAft>
              <a:buSzPts val="2900"/>
              <a:buNone/>
              <a:defRPr sz="2900"/>
            </a:lvl3pPr>
            <a:lvl4pPr lvl="3" rtl="0" algn="ctr">
              <a:lnSpc>
                <a:spcPct val="100000"/>
              </a:lnSpc>
              <a:spcBef>
                <a:spcPts val="0"/>
              </a:spcBef>
              <a:spcAft>
                <a:spcPts val="0"/>
              </a:spcAft>
              <a:buSzPts val="2900"/>
              <a:buNone/>
              <a:defRPr sz="2900"/>
            </a:lvl4pPr>
            <a:lvl5pPr lvl="4" rtl="0" algn="ctr">
              <a:lnSpc>
                <a:spcPct val="100000"/>
              </a:lnSpc>
              <a:spcBef>
                <a:spcPts val="0"/>
              </a:spcBef>
              <a:spcAft>
                <a:spcPts val="0"/>
              </a:spcAft>
              <a:buSzPts val="2900"/>
              <a:buNone/>
              <a:defRPr sz="2900"/>
            </a:lvl5pPr>
            <a:lvl6pPr lvl="5" rtl="0" algn="ctr">
              <a:lnSpc>
                <a:spcPct val="100000"/>
              </a:lnSpc>
              <a:spcBef>
                <a:spcPts val="0"/>
              </a:spcBef>
              <a:spcAft>
                <a:spcPts val="0"/>
              </a:spcAft>
              <a:buSzPts val="2900"/>
              <a:buNone/>
              <a:defRPr sz="2900"/>
            </a:lvl6pPr>
            <a:lvl7pPr lvl="6" rtl="0" algn="ctr">
              <a:lnSpc>
                <a:spcPct val="100000"/>
              </a:lnSpc>
              <a:spcBef>
                <a:spcPts val="0"/>
              </a:spcBef>
              <a:spcAft>
                <a:spcPts val="0"/>
              </a:spcAft>
              <a:buSzPts val="2900"/>
              <a:buNone/>
              <a:defRPr sz="2900"/>
            </a:lvl7pPr>
            <a:lvl8pPr lvl="7" rtl="0" algn="ctr">
              <a:lnSpc>
                <a:spcPct val="100000"/>
              </a:lnSpc>
              <a:spcBef>
                <a:spcPts val="0"/>
              </a:spcBef>
              <a:spcAft>
                <a:spcPts val="0"/>
              </a:spcAft>
              <a:buSzPts val="2900"/>
              <a:buNone/>
              <a:defRPr sz="2900"/>
            </a:lvl8pPr>
            <a:lvl9pPr lvl="8" rtl="0" algn="ctr">
              <a:lnSpc>
                <a:spcPct val="100000"/>
              </a:lnSpc>
              <a:spcBef>
                <a:spcPts val="0"/>
              </a:spcBef>
              <a:spcAft>
                <a:spcPts val="0"/>
              </a:spcAft>
              <a:buSzPts val="2900"/>
              <a:buNone/>
              <a:defRPr sz="2900"/>
            </a:lvl9pPr>
          </a:lstStyle>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3">
    <p:spTree>
      <p:nvGrpSpPr>
        <p:cNvPr id="1380" name="Shape 1380"/>
        <p:cNvGrpSpPr/>
        <p:nvPr/>
      </p:nvGrpSpPr>
      <p:grpSpPr>
        <a:xfrm>
          <a:off x="0" y="0"/>
          <a:ext cx="0" cy="0"/>
          <a:chOff x="0" y="0"/>
          <a:chExt cx="0" cy="0"/>
        </a:xfrm>
      </p:grpSpPr>
      <p:sp>
        <p:nvSpPr>
          <p:cNvPr id="1381" name="Google Shape;1381;p111"/>
          <p:cNvSpPr/>
          <p:nvPr/>
        </p:nvSpPr>
        <p:spPr>
          <a:xfrm>
            <a:off x="0" y="4357775"/>
            <a:ext cx="6633906" cy="785368"/>
          </a:xfrm>
          <a:custGeom>
            <a:rect b="b" l="l" r="r" t="t"/>
            <a:pathLst>
              <a:path extrusionOk="0" h="16396" w="17241">
                <a:moveTo>
                  <a:pt x="0" y="1"/>
                </a:moveTo>
                <a:lnTo>
                  <a:pt x="0" y="16396"/>
                </a:lnTo>
                <a:lnTo>
                  <a:pt x="17240" y="16396"/>
                </a:lnTo>
                <a:lnTo>
                  <a:pt x="172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111"/>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111"/>
          <p:cNvSpPr/>
          <p:nvPr/>
        </p:nvSpPr>
        <p:spPr>
          <a:xfrm>
            <a:off x="1923700" y="0"/>
            <a:ext cx="7220221" cy="2724140"/>
          </a:xfrm>
          <a:custGeom>
            <a:rect b="b" l="l" r="r" t="t"/>
            <a:pathLst>
              <a:path extrusionOk="0" h="24170" w="52686">
                <a:moveTo>
                  <a:pt x="1" y="0"/>
                </a:moveTo>
                <a:lnTo>
                  <a:pt x="1" y="24170"/>
                </a:lnTo>
                <a:lnTo>
                  <a:pt x="52686" y="24170"/>
                </a:lnTo>
                <a:lnTo>
                  <a:pt x="526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111"/>
          <p:cNvSpPr txBox="1"/>
          <p:nvPr>
            <p:ph type="title"/>
          </p:nvPr>
        </p:nvSpPr>
        <p:spPr>
          <a:xfrm>
            <a:off x="2951850" y="700250"/>
            <a:ext cx="32403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4300">
                <a:solidFill>
                  <a:schemeClr val="dk1"/>
                </a:solidFill>
              </a:defRPr>
            </a:lvl1pPr>
            <a:lvl2pPr lvl="1" rtl="0" algn="ctr">
              <a:spcBef>
                <a:spcPts val="0"/>
              </a:spcBef>
              <a:spcAft>
                <a:spcPts val="0"/>
              </a:spcAft>
              <a:buNone/>
              <a:defRPr sz="3000">
                <a:solidFill>
                  <a:schemeClr val="dk1"/>
                </a:solidFill>
              </a:defRPr>
            </a:lvl2pPr>
            <a:lvl3pPr lvl="2" rtl="0" algn="ctr">
              <a:spcBef>
                <a:spcPts val="0"/>
              </a:spcBef>
              <a:spcAft>
                <a:spcPts val="0"/>
              </a:spcAft>
              <a:buNone/>
              <a:defRPr sz="3000">
                <a:solidFill>
                  <a:schemeClr val="dk1"/>
                </a:solidFill>
              </a:defRPr>
            </a:lvl3pPr>
            <a:lvl4pPr lvl="3" rtl="0" algn="ctr">
              <a:spcBef>
                <a:spcPts val="0"/>
              </a:spcBef>
              <a:spcAft>
                <a:spcPts val="0"/>
              </a:spcAft>
              <a:buNone/>
              <a:defRPr sz="3000">
                <a:solidFill>
                  <a:schemeClr val="dk1"/>
                </a:solidFill>
              </a:defRPr>
            </a:lvl4pPr>
            <a:lvl5pPr lvl="4" rtl="0" algn="ctr">
              <a:spcBef>
                <a:spcPts val="0"/>
              </a:spcBef>
              <a:spcAft>
                <a:spcPts val="0"/>
              </a:spcAft>
              <a:buNone/>
              <a:defRPr sz="3000">
                <a:solidFill>
                  <a:schemeClr val="dk1"/>
                </a:solidFill>
              </a:defRPr>
            </a:lvl5pPr>
            <a:lvl6pPr lvl="5" rtl="0" algn="ctr">
              <a:spcBef>
                <a:spcPts val="0"/>
              </a:spcBef>
              <a:spcAft>
                <a:spcPts val="0"/>
              </a:spcAft>
              <a:buNone/>
              <a:defRPr sz="3000">
                <a:solidFill>
                  <a:schemeClr val="dk1"/>
                </a:solidFill>
              </a:defRPr>
            </a:lvl6pPr>
            <a:lvl7pPr lvl="6" rtl="0" algn="ctr">
              <a:spcBef>
                <a:spcPts val="0"/>
              </a:spcBef>
              <a:spcAft>
                <a:spcPts val="0"/>
              </a:spcAft>
              <a:buNone/>
              <a:defRPr sz="3000">
                <a:solidFill>
                  <a:schemeClr val="dk1"/>
                </a:solidFill>
              </a:defRPr>
            </a:lvl7pPr>
            <a:lvl8pPr lvl="7" rtl="0" algn="ctr">
              <a:spcBef>
                <a:spcPts val="0"/>
              </a:spcBef>
              <a:spcAft>
                <a:spcPts val="0"/>
              </a:spcAft>
              <a:buNone/>
              <a:defRPr sz="3000">
                <a:solidFill>
                  <a:schemeClr val="dk1"/>
                </a:solidFill>
              </a:defRPr>
            </a:lvl8pPr>
            <a:lvl9pPr lvl="8" rtl="0" algn="ctr">
              <a:spcBef>
                <a:spcPts val="0"/>
              </a:spcBef>
              <a:spcAft>
                <a:spcPts val="0"/>
              </a:spcAft>
              <a:buNone/>
              <a:defRPr sz="3000">
                <a:solidFill>
                  <a:schemeClr val="dk1"/>
                </a:solidFill>
              </a:defRPr>
            </a:lvl9pPr>
          </a:lstStyle>
          <a:p/>
        </p:txBody>
      </p:sp>
      <p:sp>
        <p:nvSpPr>
          <p:cNvPr id="1385" name="Google Shape;1385;p111"/>
          <p:cNvSpPr txBox="1"/>
          <p:nvPr>
            <p:ph idx="1" type="subTitle"/>
          </p:nvPr>
        </p:nvSpPr>
        <p:spPr>
          <a:xfrm>
            <a:off x="2951850" y="1515875"/>
            <a:ext cx="3240300" cy="12084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Clr>
                <a:schemeClr val="dk1"/>
              </a:buClr>
              <a:buSzPts val="3000"/>
              <a:buNone/>
              <a:defRPr sz="1600">
                <a:solidFill>
                  <a:schemeClr val="dk1"/>
                </a:solidFill>
              </a:defRPr>
            </a:lvl1pPr>
            <a:lvl2pPr lvl="1" rtl="0" algn="ctr">
              <a:lnSpc>
                <a:spcPct val="100000"/>
              </a:lnSpc>
              <a:spcBef>
                <a:spcPts val="0"/>
              </a:spcBef>
              <a:spcAft>
                <a:spcPts val="0"/>
              </a:spcAft>
              <a:buClr>
                <a:schemeClr val="dk1"/>
              </a:buClr>
              <a:buSzPts val="2800"/>
              <a:buNone/>
              <a:defRPr sz="2800">
                <a:solidFill>
                  <a:schemeClr val="dk1"/>
                </a:solidFill>
              </a:defRPr>
            </a:lvl2pPr>
            <a:lvl3pPr lvl="2" rtl="0" algn="ctr">
              <a:lnSpc>
                <a:spcPct val="100000"/>
              </a:lnSpc>
              <a:spcBef>
                <a:spcPts val="0"/>
              </a:spcBef>
              <a:spcAft>
                <a:spcPts val="0"/>
              </a:spcAft>
              <a:buClr>
                <a:schemeClr val="dk1"/>
              </a:buClr>
              <a:buSzPts val="2800"/>
              <a:buNone/>
              <a:defRPr sz="2800">
                <a:solidFill>
                  <a:schemeClr val="dk1"/>
                </a:solidFill>
              </a:defRPr>
            </a:lvl3pPr>
            <a:lvl4pPr lvl="3" rtl="0" algn="ctr">
              <a:lnSpc>
                <a:spcPct val="100000"/>
              </a:lnSpc>
              <a:spcBef>
                <a:spcPts val="0"/>
              </a:spcBef>
              <a:spcAft>
                <a:spcPts val="0"/>
              </a:spcAft>
              <a:buClr>
                <a:schemeClr val="dk1"/>
              </a:buClr>
              <a:buSzPts val="2800"/>
              <a:buNone/>
              <a:defRPr sz="2800">
                <a:solidFill>
                  <a:schemeClr val="dk1"/>
                </a:solidFill>
              </a:defRPr>
            </a:lvl4pPr>
            <a:lvl5pPr lvl="4" rtl="0" algn="ctr">
              <a:lnSpc>
                <a:spcPct val="100000"/>
              </a:lnSpc>
              <a:spcBef>
                <a:spcPts val="0"/>
              </a:spcBef>
              <a:spcAft>
                <a:spcPts val="0"/>
              </a:spcAft>
              <a:buClr>
                <a:schemeClr val="dk1"/>
              </a:buClr>
              <a:buSzPts val="2800"/>
              <a:buNone/>
              <a:defRPr sz="2800">
                <a:solidFill>
                  <a:schemeClr val="dk1"/>
                </a:solidFill>
              </a:defRPr>
            </a:lvl5pPr>
            <a:lvl6pPr lvl="5" rtl="0" algn="ctr">
              <a:lnSpc>
                <a:spcPct val="100000"/>
              </a:lnSpc>
              <a:spcBef>
                <a:spcPts val="0"/>
              </a:spcBef>
              <a:spcAft>
                <a:spcPts val="0"/>
              </a:spcAft>
              <a:buClr>
                <a:schemeClr val="dk1"/>
              </a:buClr>
              <a:buSzPts val="2800"/>
              <a:buNone/>
              <a:defRPr sz="2800">
                <a:solidFill>
                  <a:schemeClr val="dk1"/>
                </a:solidFill>
              </a:defRPr>
            </a:lvl6pPr>
            <a:lvl7pPr lvl="6" rtl="0" algn="ctr">
              <a:lnSpc>
                <a:spcPct val="100000"/>
              </a:lnSpc>
              <a:spcBef>
                <a:spcPts val="0"/>
              </a:spcBef>
              <a:spcAft>
                <a:spcPts val="0"/>
              </a:spcAft>
              <a:buClr>
                <a:schemeClr val="dk1"/>
              </a:buClr>
              <a:buSzPts val="2800"/>
              <a:buNone/>
              <a:defRPr sz="2800">
                <a:solidFill>
                  <a:schemeClr val="dk1"/>
                </a:solidFill>
              </a:defRPr>
            </a:lvl7pPr>
            <a:lvl8pPr lvl="7" rtl="0" algn="ctr">
              <a:lnSpc>
                <a:spcPct val="100000"/>
              </a:lnSpc>
              <a:spcBef>
                <a:spcPts val="0"/>
              </a:spcBef>
              <a:spcAft>
                <a:spcPts val="0"/>
              </a:spcAft>
              <a:buClr>
                <a:schemeClr val="dk1"/>
              </a:buClr>
              <a:buSzPts val="2800"/>
              <a:buNone/>
              <a:defRPr sz="2800">
                <a:solidFill>
                  <a:schemeClr val="dk1"/>
                </a:solidFill>
              </a:defRPr>
            </a:lvl8pPr>
            <a:lvl9pPr lvl="8" rtl="0" algn="ctr">
              <a:lnSpc>
                <a:spcPct val="100000"/>
              </a:lnSpc>
              <a:spcBef>
                <a:spcPts val="0"/>
              </a:spcBef>
              <a:spcAft>
                <a:spcPts val="0"/>
              </a:spcAft>
              <a:buClr>
                <a:schemeClr val="dk1"/>
              </a:buClr>
              <a:buSzPts val="2800"/>
              <a:buNone/>
              <a:defRPr sz="2800">
                <a:solidFill>
                  <a:schemeClr val="dk1"/>
                </a:solidFill>
              </a:defRPr>
            </a:lvl9pPr>
          </a:lstStyle>
          <a:p/>
        </p:txBody>
      </p:sp>
      <p:sp>
        <p:nvSpPr>
          <p:cNvPr id="1386" name="Google Shape;1386;p111"/>
          <p:cNvSpPr txBox="1"/>
          <p:nvPr/>
        </p:nvSpPr>
        <p:spPr>
          <a:xfrm>
            <a:off x="2510100" y="3306950"/>
            <a:ext cx="4123800" cy="91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Anaheim"/>
                <a:ea typeface="Anaheim"/>
                <a:cs typeface="Anaheim"/>
                <a:sym typeface="Anaheim"/>
              </a:rPr>
              <a:t>CREDITS: This presentation template was created by Slidesgo, incluiding icons by Flaticon, and infographics &amp; images by Freepik.</a:t>
            </a:r>
            <a:endParaRPr>
              <a:solidFill>
                <a:schemeClr val="lt1"/>
              </a:solidFill>
              <a:latin typeface="Anaheim"/>
              <a:ea typeface="Anaheim"/>
              <a:cs typeface="Anaheim"/>
              <a:sym typeface="Anaheim"/>
            </a:endParaRPr>
          </a:p>
        </p:txBody>
      </p:sp>
      <p:sp>
        <p:nvSpPr>
          <p:cNvPr id="1387" name="Google Shape;1387;p111"/>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111"/>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11"/>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11"/>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11"/>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111"/>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111"/>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11"/>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11"/>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96" name="Shape 1396"/>
        <p:cNvGrpSpPr/>
        <p:nvPr/>
      </p:nvGrpSpPr>
      <p:grpSpPr>
        <a:xfrm>
          <a:off x="0" y="0"/>
          <a:ext cx="0" cy="0"/>
          <a:chOff x="0" y="0"/>
          <a:chExt cx="0" cy="0"/>
        </a:xfrm>
      </p:grpSpPr>
      <p:sp>
        <p:nvSpPr>
          <p:cNvPr id="1397" name="Google Shape;1397;p112"/>
          <p:cNvSpPr/>
          <p:nvPr/>
        </p:nvSpPr>
        <p:spPr>
          <a:xfrm>
            <a:off x="0" y="3268775"/>
            <a:ext cx="667651" cy="355450"/>
          </a:xfrm>
          <a:custGeom>
            <a:rect b="b" l="l" r="r" t="t"/>
            <a:pathLst>
              <a:path extrusionOk="0" h="2764" w="2882">
                <a:moveTo>
                  <a:pt x="0" y="1"/>
                </a:moveTo>
                <a:lnTo>
                  <a:pt x="0" y="2763"/>
                </a:lnTo>
                <a:lnTo>
                  <a:pt x="2881" y="2763"/>
                </a:lnTo>
                <a:lnTo>
                  <a:pt x="28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12"/>
          <p:cNvSpPr/>
          <p:nvPr/>
        </p:nvSpPr>
        <p:spPr>
          <a:xfrm>
            <a:off x="7960123" y="323033"/>
            <a:ext cx="1183740" cy="355315"/>
          </a:xfrm>
          <a:custGeom>
            <a:rect b="b" l="l" r="r" t="t"/>
            <a:pathLst>
              <a:path extrusionOk="0" h="2763" w="9205">
                <a:moveTo>
                  <a:pt x="1" y="0"/>
                </a:moveTo>
                <a:lnTo>
                  <a:pt x="1" y="2762"/>
                </a:lnTo>
                <a:lnTo>
                  <a:pt x="9204" y="2762"/>
                </a:lnTo>
                <a:lnTo>
                  <a:pt x="92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112"/>
          <p:cNvSpPr/>
          <p:nvPr/>
        </p:nvSpPr>
        <p:spPr>
          <a:xfrm>
            <a:off x="7173125" y="912516"/>
            <a:ext cx="1970757" cy="355315"/>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112"/>
          <p:cNvSpPr/>
          <p:nvPr/>
        </p:nvSpPr>
        <p:spPr>
          <a:xfrm>
            <a:off x="7173125" y="2089940"/>
            <a:ext cx="1970757" cy="356858"/>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112"/>
          <p:cNvSpPr/>
          <p:nvPr/>
        </p:nvSpPr>
        <p:spPr>
          <a:xfrm>
            <a:off x="0" y="2089940"/>
            <a:ext cx="552969" cy="356858"/>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12"/>
          <p:cNvSpPr/>
          <p:nvPr/>
        </p:nvSpPr>
        <p:spPr>
          <a:xfrm>
            <a:off x="8773245" y="1500456"/>
            <a:ext cx="370618" cy="356858"/>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112"/>
          <p:cNvSpPr/>
          <p:nvPr/>
        </p:nvSpPr>
        <p:spPr>
          <a:xfrm>
            <a:off x="8039723" y="3268778"/>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112"/>
          <p:cNvSpPr/>
          <p:nvPr/>
        </p:nvSpPr>
        <p:spPr>
          <a:xfrm>
            <a:off x="7555951" y="3858262"/>
            <a:ext cx="1587922" cy="355315"/>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112"/>
          <p:cNvSpPr/>
          <p:nvPr/>
        </p:nvSpPr>
        <p:spPr>
          <a:xfrm>
            <a:off x="0" y="4446202"/>
            <a:ext cx="1183740" cy="356858"/>
          </a:xfrm>
          <a:custGeom>
            <a:rect b="b" l="l" r="r" t="t"/>
            <a:pathLst>
              <a:path extrusionOk="0" h="2775" w="9205">
                <a:moveTo>
                  <a:pt x="1" y="1"/>
                </a:moveTo>
                <a:lnTo>
                  <a:pt x="1" y="2775"/>
                </a:lnTo>
                <a:lnTo>
                  <a:pt x="9204" y="2775"/>
                </a:lnTo>
                <a:lnTo>
                  <a:pt x="92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112"/>
          <p:cNvSpPr/>
          <p:nvPr/>
        </p:nvSpPr>
        <p:spPr>
          <a:xfrm>
            <a:off x="0" y="3858262"/>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112"/>
          <p:cNvSpPr/>
          <p:nvPr/>
        </p:nvSpPr>
        <p:spPr>
          <a:xfrm>
            <a:off x="2325759" y="3858262"/>
            <a:ext cx="866747" cy="355315"/>
          </a:xfrm>
          <a:custGeom>
            <a:rect b="b" l="l" r="r" t="t"/>
            <a:pathLst>
              <a:path extrusionOk="0" h="2763" w="6740">
                <a:moveTo>
                  <a:pt x="1" y="1"/>
                </a:moveTo>
                <a:lnTo>
                  <a:pt x="1" y="2763"/>
                </a:lnTo>
                <a:lnTo>
                  <a:pt x="6739" y="2763"/>
                </a:lnTo>
                <a:lnTo>
                  <a:pt x="673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112"/>
          <p:cNvSpPr/>
          <p:nvPr/>
        </p:nvSpPr>
        <p:spPr>
          <a:xfrm>
            <a:off x="0" y="2679300"/>
            <a:ext cx="148591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112"/>
          <p:cNvSpPr/>
          <p:nvPr/>
        </p:nvSpPr>
        <p:spPr>
          <a:xfrm>
            <a:off x="896262" y="3268778"/>
            <a:ext cx="370618" cy="355443"/>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112"/>
          <p:cNvSpPr/>
          <p:nvPr/>
        </p:nvSpPr>
        <p:spPr>
          <a:xfrm>
            <a:off x="0" y="1500456"/>
            <a:ext cx="1104138" cy="356858"/>
          </a:xfrm>
          <a:custGeom>
            <a:rect b="b" l="l" r="r" t="t"/>
            <a:pathLst>
              <a:path extrusionOk="0" h="2775" w="8586">
                <a:moveTo>
                  <a:pt x="1" y="0"/>
                </a:moveTo>
                <a:lnTo>
                  <a:pt x="1" y="2774"/>
                </a:lnTo>
                <a:lnTo>
                  <a:pt x="8585" y="2774"/>
                </a:lnTo>
                <a:lnTo>
                  <a:pt x="85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112"/>
          <p:cNvSpPr/>
          <p:nvPr/>
        </p:nvSpPr>
        <p:spPr>
          <a:xfrm>
            <a:off x="359324" y="912525"/>
            <a:ext cx="1228595" cy="355301"/>
          </a:xfrm>
          <a:custGeom>
            <a:rect b="b" l="l" r="r" t="t"/>
            <a:pathLst>
              <a:path extrusionOk="0" h="2763" w="12348">
                <a:moveTo>
                  <a:pt x="1" y="0"/>
                </a:moveTo>
                <a:lnTo>
                  <a:pt x="1" y="2762"/>
                </a:lnTo>
                <a:lnTo>
                  <a:pt x="12348" y="2762"/>
                </a:lnTo>
                <a:lnTo>
                  <a:pt x="123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12"/>
          <p:cNvSpPr/>
          <p:nvPr/>
        </p:nvSpPr>
        <p:spPr>
          <a:xfrm>
            <a:off x="5395565" y="323033"/>
            <a:ext cx="2171240" cy="355315"/>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12"/>
          <p:cNvSpPr/>
          <p:nvPr/>
        </p:nvSpPr>
        <p:spPr>
          <a:xfrm>
            <a:off x="5729396" y="3858262"/>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12"/>
          <p:cNvSpPr/>
          <p:nvPr/>
        </p:nvSpPr>
        <p:spPr>
          <a:xfrm>
            <a:off x="1577072" y="4446200"/>
            <a:ext cx="3118770"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12"/>
          <p:cNvSpPr txBox="1"/>
          <p:nvPr>
            <p:ph type="title"/>
          </p:nvPr>
        </p:nvSpPr>
        <p:spPr>
          <a:xfrm>
            <a:off x="454800" y="2714625"/>
            <a:ext cx="8425200" cy="447900"/>
          </a:xfrm>
          <a:prstGeom prst="rect">
            <a:avLst/>
          </a:prstGeom>
        </p:spPr>
        <p:txBody>
          <a:bodyPr anchorCtr="0" anchor="ctr" bIns="0" lIns="91425" spcFirstLastPara="1" rIns="91425" wrap="square" tIns="0">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416" name="Google Shape;1416;p112"/>
          <p:cNvSpPr txBox="1"/>
          <p:nvPr>
            <p:ph hasCustomPrompt="1" idx="2" type="title"/>
          </p:nvPr>
        </p:nvSpPr>
        <p:spPr>
          <a:xfrm>
            <a:off x="454800" y="2150850"/>
            <a:ext cx="8425200" cy="489600"/>
          </a:xfrm>
          <a:prstGeom prst="rect">
            <a:avLst/>
          </a:prstGeom>
        </p:spPr>
        <p:txBody>
          <a:bodyPr anchorCtr="0" anchor="b" bIns="0" lIns="91425" spcFirstLastPara="1" rIns="91425" wrap="square" tIns="0">
            <a:noAutofit/>
          </a:bodyPr>
          <a:lstStyle>
            <a:lvl1pPr lvl="0" rtl="0" algn="ctr">
              <a:spcBef>
                <a:spcPts val="0"/>
              </a:spcBef>
              <a:spcAft>
                <a:spcPts val="0"/>
              </a:spcAft>
              <a:buClr>
                <a:schemeClr val="dk2"/>
              </a:buClr>
              <a:buSzPts val="8000"/>
              <a:buNone/>
              <a:defRPr sz="8000">
                <a:solidFill>
                  <a:schemeClr val="dk2"/>
                </a:solidFill>
              </a:defRPr>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17" name="Shape 1417"/>
        <p:cNvGrpSpPr/>
        <p:nvPr/>
      </p:nvGrpSpPr>
      <p:grpSpPr>
        <a:xfrm>
          <a:off x="0" y="0"/>
          <a:ext cx="0" cy="0"/>
          <a:chOff x="0" y="0"/>
          <a:chExt cx="0" cy="0"/>
        </a:xfrm>
      </p:grpSpPr>
      <p:sp>
        <p:nvSpPr>
          <p:cNvPr id="1418" name="Google Shape;1418;p113"/>
          <p:cNvSpPr/>
          <p:nvPr/>
        </p:nvSpPr>
        <p:spPr>
          <a:xfrm>
            <a:off x="0" y="1515825"/>
            <a:ext cx="2943127"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13"/>
          <p:cNvSpPr txBox="1"/>
          <p:nvPr>
            <p:ph idx="1" type="body"/>
          </p:nvPr>
        </p:nvSpPr>
        <p:spPr>
          <a:xfrm>
            <a:off x="609499" y="1973025"/>
            <a:ext cx="3512700" cy="21309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Font typeface="Raleway SemiBold"/>
              <a:buChar char="●"/>
              <a:defRPr sz="1600"/>
            </a:lvl1pPr>
            <a:lvl2pPr indent="-330200" lvl="1" marL="914400" rtl="0">
              <a:spcBef>
                <a:spcPts val="0"/>
              </a:spcBef>
              <a:spcAft>
                <a:spcPts val="0"/>
              </a:spcAft>
              <a:buSzPts val="1600"/>
              <a:buFont typeface="Nunito Light"/>
              <a:buChar char="○"/>
              <a:defRPr sz="1600"/>
            </a:lvl2pPr>
            <a:lvl3pPr indent="-330200" lvl="2" marL="1371600" rtl="0">
              <a:spcBef>
                <a:spcPts val="1600"/>
              </a:spcBef>
              <a:spcAft>
                <a:spcPts val="0"/>
              </a:spcAft>
              <a:buSzPts val="1600"/>
              <a:buFont typeface="Nunito Light"/>
              <a:buChar char="■"/>
              <a:defRPr sz="1600"/>
            </a:lvl3pPr>
            <a:lvl4pPr indent="-330200" lvl="3" marL="1828800" rtl="0">
              <a:spcBef>
                <a:spcPts val="1600"/>
              </a:spcBef>
              <a:spcAft>
                <a:spcPts val="0"/>
              </a:spcAft>
              <a:buSzPts val="1600"/>
              <a:buFont typeface="Nunito Light"/>
              <a:buChar char="●"/>
              <a:defRPr sz="1600"/>
            </a:lvl4pPr>
            <a:lvl5pPr indent="-330200" lvl="4" marL="2286000" rtl="0">
              <a:spcBef>
                <a:spcPts val="1600"/>
              </a:spcBef>
              <a:spcAft>
                <a:spcPts val="0"/>
              </a:spcAft>
              <a:buSzPts val="1600"/>
              <a:buFont typeface="Nunito Light"/>
              <a:buChar char="○"/>
              <a:defRPr sz="1600"/>
            </a:lvl5pPr>
            <a:lvl6pPr indent="-330200" lvl="5" marL="2743200" rtl="0">
              <a:spcBef>
                <a:spcPts val="1600"/>
              </a:spcBef>
              <a:spcAft>
                <a:spcPts val="0"/>
              </a:spcAft>
              <a:buSzPts val="1600"/>
              <a:buFont typeface="Nunito Light"/>
              <a:buChar char="■"/>
              <a:defRPr sz="1600"/>
            </a:lvl6pPr>
            <a:lvl7pPr indent="-330200" lvl="6" marL="3200400" rtl="0">
              <a:spcBef>
                <a:spcPts val="1600"/>
              </a:spcBef>
              <a:spcAft>
                <a:spcPts val="0"/>
              </a:spcAft>
              <a:buSzPts val="1600"/>
              <a:buFont typeface="Nunito Light"/>
              <a:buChar char="●"/>
              <a:defRPr sz="1600"/>
            </a:lvl7pPr>
            <a:lvl8pPr indent="-330200" lvl="7" marL="3657600" rtl="0">
              <a:spcBef>
                <a:spcPts val="1600"/>
              </a:spcBef>
              <a:spcAft>
                <a:spcPts val="0"/>
              </a:spcAft>
              <a:buSzPts val="1600"/>
              <a:buFont typeface="Nunito Light"/>
              <a:buChar char="○"/>
              <a:defRPr sz="1600"/>
            </a:lvl8pPr>
            <a:lvl9pPr indent="-330200" lvl="8" marL="4114800" rtl="0">
              <a:spcBef>
                <a:spcPts val="1600"/>
              </a:spcBef>
              <a:spcAft>
                <a:spcPts val="1600"/>
              </a:spcAft>
              <a:buSzPts val="1600"/>
              <a:buFont typeface="Nunito Light"/>
              <a:buChar char="■"/>
              <a:defRPr sz="1600"/>
            </a:lvl9pPr>
          </a:lstStyle>
          <a:p/>
        </p:txBody>
      </p:sp>
      <p:sp>
        <p:nvSpPr>
          <p:cNvPr id="1420" name="Google Shape;1420;p113"/>
          <p:cNvSpPr txBox="1"/>
          <p:nvPr>
            <p:ph type="title"/>
          </p:nvPr>
        </p:nvSpPr>
        <p:spPr>
          <a:xfrm>
            <a:off x="560825" y="1168325"/>
            <a:ext cx="3561300" cy="6690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21" name="Shape 1421"/>
        <p:cNvGrpSpPr/>
        <p:nvPr/>
      </p:nvGrpSpPr>
      <p:grpSpPr>
        <a:xfrm>
          <a:off x="0" y="0"/>
          <a:ext cx="0" cy="0"/>
          <a:chOff x="0" y="0"/>
          <a:chExt cx="0" cy="0"/>
        </a:xfrm>
      </p:grpSpPr>
      <p:sp>
        <p:nvSpPr>
          <p:cNvPr id="1422" name="Google Shape;1422;p114"/>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423" name="Google Shape;1423;p114"/>
          <p:cNvSpPr txBox="1"/>
          <p:nvPr>
            <p:ph idx="1" type="subTitle"/>
          </p:nvPr>
        </p:nvSpPr>
        <p:spPr>
          <a:xfrm>
            <a:off x="277357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1424" name="Google Shape;1424;p114"/>
          <p:cNvSpPr txBox="1"/>
          <p:nvPr>
            <p:ph idx="2" type="title"/>
          </p:nvPr>
        </p:nvSpPr>
        <p:spPr>
          <a:xfrm>
            <a:off x="2646050" y="2523698"/>
            <a:ext cx="2481300" cy="5244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1425" name="Google Shape;1425;p114"/>
          <p:cNvSpPr txBox="1"/>
          <p:nvPr>
            <p:ph idx="3" type="subTitle"/>
          </p:nvPr>
        </p:nvSpPr>
        <p:spPr>
          <a:xfrm>
            <a:off x="607022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1426" name="Google Shape;1426;p114"/>
          <p:cNvSpPr txBox="1"/>
          <p:nvPr>
            <p:ph idx="4" type="title"/>
          </p:nvPr>
        </p:nvSpPr>
        <p:spPr>
          <a:xfrm>
            <a:off x="5942650" y="2523676"/>
            <a:ext cx="2481300" cy="5244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1427" name="Google Shape;1427;p114"/>
          <p:cNvSpPr/>
          <p:nvPr/>
        </p:nvSpPr>
        <p:spPr>
          <a:xfrm flipH="1">
            <a:off x="7772389" y="0"/>
            <a:ext cx="1371614" cy="356851"/>
          </a:xfrm>
          <a:custGeom>
            <a:rect b="b" l="l" r="r" t="t"/>
            <a:pathLst>
              <a:path extrusionOk="0" h="2775" w="16884">
                <a:moveTo>
                  <a:pt x="0" y="1"/>
                </a:moveTo>
                <a:lnTo>
                  <a:pt x="0" y="2775"/>
                </a:lnTo>
                <a:lnTo>
                  <a:pt x="16883" y="2775"/>
                </a:lnTo>
                <a:lnTo>
                  <a:pt x="16883"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28" name="Shape 1428"/>
        <p:cNvGrpSpPr/>
        <p:nvPr/>
      </p:nvGrpSpPr>
      <p:grpSpPr>
        <a:xfrm>
          <a:off x="0" y="0"/>
          <a:ext cx="0" cy="0"/>
          <a:chOff x="0" y="0"/>
          <a:chExt cx="0" cy="0"/>
        </a:xfrm>
      </p:grpSpPr>
      <p:sp>
        <p:nvSpPr>
          <p:cNvPr id="1429" name="Google Shape;1429;p115"/>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30" name="Shape 1430"/>
        <p:cNvGrpSpPr/>
        <p:nvPr/>
      </p:nvGrpSpPr>
      <p:grpSpPr>
        <a:xfrm>
          <a:off x="0" y="0"/>
          <a:ext cx="0" cy="0"/>
          <a:chOff x="0" y="0"/>
          <a:chExt cx="0" cy="0"/>
        </a:xfrm>
      </p:grpSpPr>
      <p:sp>
        <p:nvSpPr>
          <p:cNvPr id="1431" name="Google Shape;1431;p116"/>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432" name="Google Shape;1432;p116"/>
          <p:cNvSpPr txBox="1"/>
          <p:nvPr>
            <p:ph idx="1" type="subTitle"/>
          </p:nvPr>
        </p:nvSpPr>
        <p:spPr>
          <a:xfrm flipH="1">
            <a:off x="1456725" y="1617100"/>
            <a:ext cx="1960800" cy="1037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433" name="Google Shape;1433;p116"/>
          <p:cNvSpPr/>
          <p:nvPr/>
        </p:nvSpPr>
        <p:spPr>
          <a:xfrm>
            <a:off x="0" y="2689849"/>
            <a:ext cx="2770896" cy="1033530"/>
          </a:xfrm>
          <a:custGeom>
            <a:rect b="b" l="l" r="r" t="t"/>
            <a:pathLst>
              <a:path extrusionOk="0" h="5847" w="106491">
                <a:moveTo>
                  <a:pt x="1" y="0"/>
                </a:moveTo>
                <a:lnTo>
                  <a:pt x="1" y="5846"/>
                </a:lnTo>
                <a:lnTo>
                  <a:pt x="106490" y="5846"/>
                </a:lnTo>
                <a:lnTo>
                  <a:pt x="106490"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116"/>
          <p:cNvSpPr/>
          <p:nvPr/>
        </p:nvSpPr>
        <p:spPr>
          <a:xfrm>
            <a:off x="0" y="0"/>
            <a:ext cx="1278158" cy="442823"/>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dea principal">
  <p:cSld name="MAIN_POINT_1">
    <p:bg>
      <p:bgPr>
        <a:solidFill>
          <a:schemeClr val="dk1"/>
        </a:solidFill>
      </p:bgPr>
    </p:bg>
    <p:spTree>
      <p:nvGrpSpPr>
        <p:cNvPr id="1435" name="Shape 1435"/>
        <p:cNvGrpSpPr/>
        <p:nvPr/>
      </p:nvGrpSpPr>
      <p:grpSpPr>
        <a:xfrm>
          <a:off x="0" y="0"/>
          <a:ext cx="0" cy="0"/>
          <a:chOff x="0" y="0"/>
          <a:chExt cx="0" cy="0"/>
        </a:xfrm>
      </p:grpSpPr>
      <p:sp>
        <p:nvSpPr>
          <p:cNvPr id="1436" name="Google Shape;1436;p117"/>
          <p:cNvSpPr/>
          <p:nvPr/>
        </p:nvSpPr>
        <p:spPr>
          <a:xfrm flipH="1">
            <a:off x="27" y="323033"/>
            <a:ext cx="1183740" cy="355315"/>
          </a:xfrm>
          <a:custGeom>
            <a:rect b="b" l="l" r="r" t="t"/>
            <a:pathLst>
              <a:path extrusionOk="0" h="2763" w="9205">
                <a:moveTo>
                  <a:pt x="1" y="0"/>
                </a:moveTo>
                <a:lnTo>
                  <a:pt x="1" y="2762"/>
                </a:lnTo>
                <a:lnTo>
                  <a:pt x="9204" y="2762"/>
                </a:lnTo>
                <a:lnTo>
                  <a:pt x="92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117"/>
          <p:cNvSpPr/>
          <p:nvPr/>
        </p:nvSpPr>
        <p:spPr>
          <a:xfrm flipH="1">
            <a:off x="3" y="912525"/>
            <a:ext cx="3076570" cy="355301"/>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117"/>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117"/>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117"/>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117"/>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17"/>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117"/>
          <p:cNvSpPr/>
          <p:nvPr/>
        </p:nvSpPr>
        <p:spPr>
          <a:xfrm flipH="1">
            <a:off x="29" y="3268778"/>
            <a:ext cx="1104138" cy="355443"/>
          </a:xfrm>
          <a:custGeom>
            <a:rect b="b" l="l" r="r" t="t"/>
            <a:pathLst>
              <a:path extrusionOk="0" h="2764" w="8586">
                <a:moveTo>
                  <a:pt x="1" y="1"/>
                </a:moveTo>
                <a:lnTo>
                  <a:pt x="1" y="2763"/>
                </a:lnTo>
                <a:lnTo>
                  <a:pt x="8585" y="2763"/>
                </a:lnTo>
                <a:lnTo>
                  <a:pt x="8585" y="1"/>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117"/>
          <p:cNvSpPr/>
          <p:nvPr/>
        </p:nvSpPr>
        <p:spPr>
          <a:xfrm flipH="1">
            <a:off x="1299941" y="3268775"/>
            <a:ext cx="490759"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117"/>
          <p:cNvSpPr/>
          <p:nvPr/>
        </p:nvSpPr>
        <p:spPr>
          <a:xfrm flipH="1">
            <a:off x="13" y="3858250"/>
            <a:ext cx="1457311" cy="355322"/>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117"/>
          <p:cNvSpPr/>
          <p:nvPr/>
        </p:nvSpPr>
        <p:spPr>
          <a:xfrm flipH="1">
            <a:off x="7377202" y="3858250"/>
            <a:ext cx="1766704" cy="355322"/>
          </a:xfrm>
          <a:custGeom>
            <a:rect b="b" l="l" r="r" t="t"/>
            <a:pathLst>
              <a:path extrusionOk="0" h="2763" w="15325">
                <a:moveTo>
                  <a:pt x="1" y="1"/>
                </a:moveTo>
                <a:lnTo>
                  <a:pt x="1" y="2763"/>
                </a:lnTo>
                <a:lnTo>
                  <a:pt x="15324" y="2763"/>
                </a:lnTo>
                <a:lnTo>
                  <a:pt x="1532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117"/>
          <p:cNvSpPr/>
          <p:nvPr/>
        </p:nvSpPr>
        <p:spPr>
          <a:xfrm flipH="1">
            <a:off x="7488607" y="2679300"/>
            <a:ext cx="165529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117"/>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117"/>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117"/>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117"/>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117"/>
          <p:cNvSpPr/>
          <p:nvPr/>
        </p:nvSpPr>
        <p:spPr>
          <a:xfrm flipH="1">
            <a:off x="3895732" y="323025"/>
            <a:ext cx="4819643" cy="355322"/>
          </a:xfrm>
          <a:custGeom>
            <a:rect b="b" l="l" r="r" t="t"/>
            <a:pathLst>
              <a:path extrusionOk="0" h="2763" w="18087">
                <a:moveTo>
                  <a:pt x="1" y="0"/>
                </a:moveTo>
                <a:lnTo>
                  <a:pt x="1" y="2762"/>
                </a:lnTo>
                <a:lnTo>
                  <a:pt x="18087" y="2762"/>
                </a:lnTo>
                <a:lnTo>
                  <a:pt x="180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117"/>
          <p:cNvSpPr/>
          <p:nvPr/>
        </p:nvSpPr>
        <p:spPr>
          <a:xfrm flipH="1">
            <a:off x="2611243" y="4446200"/>
            <a:ext cx="6532757" cy="356851"/>
          </a:xfrm>
          <a:custGeom>
            <a:rect b="b" l="l" r="r" t="t"/>
            <a:pathLst>
              <a:path extrusionOk="0" h="2775" w="16884">
                <a:moveTo>
                  <a:pt x="0" y="1"/>
                </a:moveTo>
                <a:lnTo>
                  <a:pt x="0" y="2775"/>
                </a:lnTo>
                <a:lnTo>
                  <a:pt x="16883" y="2775"/>
                </a:lnTo>
                <a:lnTo>
                  <a:pt x="1688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117"/>
          <p:cNvSpPr/>
          <p:nvPr/>
        </p:nvSpPr>
        <p:spPr>
          <a:xfrm>
            <a:off x="2094068" y="1123143"/>
            <a:ext cx="4955589" cy="3012341"/>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117"/>
          <p:cNvSpPr/>
          <p:nvPr/>
        </p:nvSpPr>
        <p:spPr>
          <a:xfrm>
            <a:off x="4277738" y="1545725"/>
            <a:ext cx="191018" cy="298421"/>
          </a:xfrm>
          <a:custGeom>
            <a:rect b="b" l="l" r="r" t="t"/>
            <a:pathLst>
              <a:path extrusionOk="0" h="9133" w="5846">
                <a:moveTo>
                  <a:pt x="4560" y="1"/>
                </a:moveTo>
                <a:lnTo>
                  <a:pt x="0" y="4573"/>
                </a:lnTo>
                <a:lnTo>
                  <a:pt x="4560" y="9133"/>
                </a:lnTo>
                <a:lnTo>
                  <a:pt x="5846" y="7847"/>
                </a:lnTo>
                <a:lnTo>
                  <a:pt x="2572" y="4573"/>
                </a:lnTo>
                <a:lnTo>
                  <a:pt x="5846" y="1287"/>
                </a:lnTo>
                <a:lnTo>
                  <a:pt x="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117"/>
          <p:cNvSpPr/>
          <p:nvPr/>
        </p:nvSpPr>
        <p:spPr>
          <a:xfrm>
            <a:off x="4674543" y="1545725"/>
            <a:ext cx="191443" cy="298421"/>
          </a:xfrm>
          <a:custGeom>
            <a:rect b="b" l="l" r="r" t="t"/>
            <a:pathLst>
              <a:path extrusionOk="0" h="9133" w="5859">
                <a:moveTo>
                  <a:pt x="1286" y="1"/>
                </a:moveTo>
                <a:lnTo>
                  <a:pt x="0" y="1287"/>
                </a:lnTo>
                <a:lnTo>
                  <a:pt x="3287" y="4573"/>
                </a:lnTo>
                <a:lnTo>
                  <a:pt x="0" y="7847"/>
                </a:lnTo>
                <a:lnTo>
                  <a:pt x="1286" y="9133"/>
                </a:lnTo>
                <a:lnTo>
                  <a:pt x="5858" y="4573"/>
                </a:lnTo>
                <a:lnTo>
                  <a:pt x="1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117"/>
          <p:cNvSpPr/>
          <p:nvPr/>
        </p:nvSpPr>
        <p:spPr>
          <a:xfrm>
            <a:off x="4508031" y="1516154"/>
            <a:ext cx="127236" cy="357955"/>
          </a:xfrm>
          <a:custGeom>
            <a:rect b="b" l="l" r="r" t="t"/>
            <a:pathLst>
              <a:path extrusionOk="0" h="10955" w="3894">
                <a:moveTo>
                  <a:pt x="2108" y="1"/>
                </a:moveTo>
                <a:lnTo>
                  <a:pt x="1" y="10597"/>
                </a:lnTo>
                <a:lnTo>
                  <a:pt x="1786" y="10955"/>
                </a:lnTo>
                <a:lnTo>
                  <a:pt x="3894" y="358"/>
                </a:lnTo>
                <a:lnTo>
                  <a:pt x="21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117"/>
          <p:cNvSpPr/>
          <p:nvPr/>
        </p:nvSpPr>
        <p:spPr>
          <a:xfrm flipH="1">
            <a:off x="1647812" y="3858250"/>
            <a:ext cx="1766688" cy="355322"/>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117"/>
          <p:cNvSpPr/>
          <p:nvPr/>
        </p:nvSpPr>
        <p:spPr>
          <a:xfrm flipH="1">
            <a:off x="6667517" y="3268775"/>
            <a:ext cx="1246883" cy="355450"/>
          </a:xfrm>
          <a:custGeom>
            <a:rect b="b" l="l" r="r" t="t"/>
            <a:pathLst>
              <a:path extrusionOk="0" h="2764" w="18027">
                <a:moveTo>
                  <a:pt x="1" y="1"/>
                </a:moveTo>
                <a:lnTo>
                  <a:pt x="1" y="2763"/>
                </a:lnTo>
                <a:lnTo>
                  <a:pt x="18027" y="2763"/>
                </a:lnTo>
                <a:lnTo>
                  <a:pt x="180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117"/>
          <p:cNvSpPr/>
          <p:nvPr/>
        </p:nvSpPr>
        <p:spPr>
          <a:xfrm flipH="1">
            <a:off x="5729417" y="912525"/>
            <a:ext cx="985703" cy="355301"/>
          </a:xfrm>
          <a:custGeom>
            <a:rect b="b" l="l" r="r" t="t"/>
            <a:pathLst>
              <a:path extrusionOk="0" h="2763" w="12443">
                <a:moveTo>
                  <a:pt x="1" y="0"/>
                </a:moveTo>
                <a:lnTo>
                  <a:pt x="1" y="2762"/>
                </a:lnTo>
                <a:lnTo>
                  <a:pt x="12443" y="2762"/>
                </a:lnTo>
                <a:lnTo>
                  <a:pt x="12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117"/>
          <p:cNvSpPr txBox="1"/>
          <p:nvPr>
            <p:ph idx="1" type="subTitle"/>
          </p:nvPr>
        </p:nvSpPr>
        <p:spPr>
          <a:xfrm flipH="1">
            <a:off x="2521800" y="2340324"/>
            <a:ext cx="4100400" cy="808500"/>
          </a:xfrm>
          <a:prstGeom prst="rect">
            <a:avLst/>
          </a:prstGeom>
        </p:spPr>
        <p:txBody>
          <a:bodyPr anchorCtr="0" anchor="ctr" bIns="0" lIns="91425" spcFirstLastPara="1" rIns="91425" wrap="square" tIns="0">
            <a:noAutofit/>
          </a:bodyPr>
          <a:lstStyle>
            <a:lvl1pPr lvl="0" rtl="0" algn="ctr">
              <a:lnSpc>
                <a:spcPct val="100000"/>
              </a:lnSpc>
              <a:spcBef>
                <a:spcPts val="0"/>
              </a:spcBef>
              <a:spcAft>
                <a:spcPts val="0"/>
              </a:spcAft>
              <a:buClr>
                <a:schemeClr val="dk1"/>
              </a:buClr>
              <a:buSzPts val="1800"/>
              <a:buFont typeface="Overpass Mono"/>
              <a:buNone/>
              <a:defRPr b="1" sz="1600">
                <a:solidFill>
                  <a:schemeClr val="dk1"/>
                </a:solidFill>
                <a:latin typeface="Overpass Mono"/>
                <a:ea typeface="Overpass Mono"/>
                <a:cs typeface="Overpass Mono"/>
                <a:sym typeface="Overpass Mono"/>
              </a:defRPr>
            </a:lvl1pPr>
            <a:lvl2pPr lvl="1" rtl="0" algn="r">
              <a:lnSpc>
                <a:spcPct val="100000"/>
              </a:lnSpc>
              <a:spcBef>
                <a:spcPts val="0"/>
              </a:spcBef>
              <a:spcAft>
                <a:spcPts val="0"/>
              </a:spcAft>
              <a:buClr>
                <a:schemeClr val="dk1"/>
              </a:buClr>
              <a:buSzPts val="1400"/>
              <a:buNone/>
              <a:defRPr>
                <a:solidFill>
                  <a:schemeClr val="dk1"/>
                </a:solidFill>
              </a:defRPr>
            </a:lvl2pPr>
            <a:lvl3pPr lvl="2" rtl="0" algn="r">
              <a:lnSpc>
                <a:spcPct val="100000"/>
              </a:lnSpc>
              <a:spcBef>
                <a:spcPts val="0"/>
              </a:spcBef>
              <a:spcAft>
                <a:spcPts val="0"/>
              </a:spcAft>
              <a:buClr>
                <a:schemeClr val="dk1"/>
              </a:buClr>
              <a:buSzPts val="1400"/>
              <a:buNone/>
              <a:defRPr>
                <a:solidFill>
                  <a:schemeClr val="dk1"/>
                </a:solidFill>
              </a:defRPr>
            </a:lvl3pPr>
            <a:lvl4pPr lvl="3" rtl="0" algn="r">
              <a:lnSpc>
                <a:spcPct val="100000"/>
              </a:lnSpc>
              <a:spcBef>
                <a:spcPts val="0"/>
              </a:spcBef>
              <a:spcAft>
                <a:spcPts val="0"/>
              </a:spcAft>
              <a:buClr>
                <a:schemeClr val="dk1"/>
              </a:buClr>
              <a:buSzPts val="1400"/>
              <a:buNone/>
              <a:defRPr>
                <a:solidFill>
                  <a:schemeClr val="dk1"/>
                </a:solidFill>
              </a:defRPr>
            </a:lvl4pPr>
            <a:lvl5pPr lvl="4" rtl="0" algn="r">
              <a:lnSpc>
                <a:spcPct val="100000"/>
              </a:lnSpc>
              <a:spcBef>
                <a:spcPts val="0"/>
              </a:spcBef>
              <a:spcAft>
                <a:spcPts val="0"/>
              </a:spcAft>
              <a:buClr>
                <a:schemeClr val="dk1"/>
              </a:buClr>
              <a:buSzPts val="1400"/>
              <a:buNone/>
              <a:defRPr>
                <a:solidFill>
                  <a:schemeClr val="dk1"/>
                </a:solidFill>
              </a:defRPr>
            </a:lvl5pPr>
            <a:lvl6pPr lvl="5" rtl="0" algn="r">
              <a:lnSpc>
                <a:spcPct val="100000"/>
              </a:lnSpc>
              <a:spcBef>
                <a:spcPts val="0"/>
              </a:spcBef>
              <a:spcAft>
                <a:spcPts val="0"/>
              </a:spcAft>
              <a:buClr>
                <a:schemeClr val="dk1"/>
              </a:buClr>
              <a:buSzPts val="1400"/>
              <a:buNone/>
              <a:defRPr>
                <a:solidFill>
                  <a:schemeClr val="dk1"/>
                </a:solidFill>
              </a:defRPr>
            </a:lvl6pPr>
            <a:lvl7pPr lvl="6" rtl="0" algn="r">
              <a:lnSpc>
                <a:spcPct val="100000"/>
              </a:lnSpc>
              <a:spcBef>
                <a:spcPts val="0"/>
              </a:spcBef>
              <a:spcAft>
                <a:spcPts val="0"/>
              </a:spcAft>
              <a:buClr>
                <a:schemeClr val="dk1"/>
              </a:buClr>
              <a:buSzPts val="1400"/>
              <a:buNone/>
              <a:defRPr>
                <a:solidFill>
                  <a:schemeClr val="dk1"/>
                </a:solidFill>
              </a:defRPr>
            </a:lvl7pPr>
            <a:lvl8pPr lvl="7" rtl="0" algn="r">
              <a:lnSpc>
                <a:spcPct val="100000"/>
              </a:lnSpc>
              <a:spcBef>
                <a:spcPts val="0"/>
              </a:spcBef>
              <a:spcAft>
                <a:spcPts val="0"/>
              </a:spcAft>
              <a:buClr>
                <a:schemeClr val="dk1"/>
              </a:buClr>
              <a:buSzPts val="1400"/>
              <a:buNone/>
              <a:defRPr>
                <a:solidFill>
                  <a:schemeClr val="dk1"/>
                </a:solidFill>
              </a:defRPr>
            </a:lvl8pPr>
            <a:lvl9pPr lvl="8" rtl="0" algn="r">
              <a:lnSpc>
                <a:spcPct val="100000"/>
              </a:lnSpc>
              <a:spcBef>
                <a:spcPts val="0"/>
              </a:spcBef>
              <a:spcAft>
                <a:spcPts val="0"/>
              </a:spcAft>
              <a:buClr>
                <a:schemeClr val="dk1"/>
              </a:buClr>
              <a:buSzPts val="1400"/>
              <a:buNone/>
              <a:defRPr>
                <a:solidFill>
                  <a:schemeClr val="dk1"/>
                </a:solidFill>
              </a:defRPr>
            </a:lvl9pPr>
          </a:lstStyle>
          <a:p/>
        </p:txBody>
      </p:sp>
      <p:sp>
        <p:nvSpPr>
          <p:cNvPr id="1462" name="Google Shape;1462;p117"/>
          <p:cNvSpPr txBox="1"/>
          <p:nvPr>
            <p:ph type="title"/>
          </p:nvPr>
        </p:nvSpPr>
        <p:spPr>
          <a:xfrm>
            <a:off x="2521800" y="3221225"/>
            <a:ext cx="4100400" cy="402900"/>
          </a:xfrm>
          <a:prstGeom prst="rect">
            <a:avLst/>
          </a:prstGeom>
        </p:spPr>
        <p:txBody>
          <a:bodyPr anchorCtr="0" anchor="t" bIns="91425" lIns="91425" spcFirstLastPara="1" rIns="91425" wrap="square" tIns="0">
            <a:noAutofit/>
          </a:bodyPr>
          <a:lstStyle>
            <a:lvl1pPr lvl="0" rtl="0" algn="ctr">
              <a:spcBef>
                <a:spcPts val="0"/>
              </a:spcBef>
              <a:spcAft>
                <a:spcPts val="0"/>
              </a:spcAft>
              <a:buNone/>
              <a:defRPr b="0" sz="2200">
                <a:solidFill>
                  <a:schemeClr val="dk1"/>
                </a:solidFill>
                <a:latin typeface="Anaheim"/>
                <a:ea typeface="Anaheim"/>
                <a:cs typeface="Anaheim"/>
                <a:sym typeface="Anaheim"/>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63" name="Shape 1463"/>
        <p:cNvGrpSpPr/>
        <p:nvPr/>
      </p:nvGrpSpPr>
      <p:grpSpPr>
        <a:xfrm>
          <a:off x="0" y="0"/>
          <a:ext cx="0" cy="0"/>
          <a:chOff x="0" y="0"/>
          <a:chExt cx="0" cy="0"/>
        </a:xfrm>
      </p:grpSpPr>
      <p:sp>
        <p:nvSpPr>
          <p:cNvPr id="1464" name="Google Shape;1464;p118"/>
          <p:cNvSpPr txBox="1"/>
          <p:nvPr>
            <p:ph idx="1" type="subTitle"/>
          </p:nvPr>
        </p:nvSpPr>
        <p:spPr>
          <a:xfrm flipH="1">
            <a:off x="5247750" y="2169550"/>
            <a:ext cx="2467500" cy="145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465" name="Google Shape;1465;p118"/>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466" name="Google Shape;1466;p118"/>
          <p:cNvSpPr/>
          <p:nvPr/>
        </p:nvSpPr>
        <p:spPr>
          <a:xfrm>
            <a:off x="6419025" y="1575200"/>
            <a:ext cx="2725105"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118"/>
          <p:cNvSpPr/>
          <p:nvPr/>
        </p:nvSpPr>
        <p:spPr>
          <a:xfrm>
            <a:off x="0" y="4700673"/>
            <a:ext cx="1675636" cy="442823"/>
          </a:xfrm>
          <a:custGeom>
            <a:rect b="b" l="l" r="r" t="t"/>
            <a:pathLst>
              <a:path extrusionOk="0" h="5847" w="106491">
                <a:moveTo>
                  <a:pt x="1" y="0"/>
                </a:moveTo>
                <a:lnTo>
                  <a:pt x="1" y="5846"/>
                </a:lnTo>
                <a:lnTo>
                  <a:pt x="106490" y="5846"/>
                </a:lnTo>
                <a:lnTo>
                  <a:pt x="1064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ota al pie">
  <p:cSld name="CAPTION_ONLY_1">
    <p:spTree>
      <p:nvGrpSpPr>
        <p:cNvPr id="1468" name="Shape 1468"/>
        <p:cNvGrpSpPr/>
        <p:nvPr/>
      </p:nvGrpSpPr>
      <p:grpSpPr>
        <a:xfrm>
          <a:off x="0" y="0"/>
          <a:ext cx="0" cy="0"/>
          <a:chOff x="0" y="0"/>
          <a:chExt cx="0" cy="0"/>
        </a:xfrm>
      </p:grpSpPr>
      <p:sp>
        <p:nvSpPr>
          <p:cNvPr id="1469" name="Google Shape;1469;p119"/>
          <p:cNvSpPr/>
          <p:nvPr/>
        </p:nvSpPr>
        <p:spPr>
          <a:xfrm>
            <a:off x="7928639" y="1"/>
            <a:ext cx="1215355" cy="402011"/>
          </a:xfrm>
          <a:custGeom>
            <a:rect b="b" l="l" r="r" t="t"/>
            <a:pathLst>
              <a:path extrusionOk="0" h="5002" w="15122">
                <a:moveTo>
                  <a:pt x="0" y="1"/>
                </a:moveTo>
                <a:lnTo>
                  <a:pt x="0" y="5001"/>
                </a:lnTo>
                <a:lnTo>
                  <a:pt x="15121" y="5001"/>
                </a:lnTo>
                <a:lnTo>
                  <a:pt x="151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119"/>
          <p:cNvSpPr/>
          <p:nvPr/>
        </p:nvSpPr>
        <p:spPr>
          <a:xfrm>
            <a:off x="3511525" y="783700"/>
            <a:ext cx="5632410" cy="2353867"/>
          </a:xfrm>
          <a:custGeom>
            <a:rect b="b" l="l" r="r" t="t"/>
            <a:pathLst>
              <a:path extrusionOk="0" h="27529" w="70081">
                <a:moveTo>
                  <a:pt x="0" y="1"/>
                </a:moveTo>
                <a:lnTo>
                  <a:pt x="0" y="27528"/>
                </a:lnTo>
                <a:lnTo>
                  <a:pt x="70080" y="27528"/>
                </a:lnTo>
                <a:lnTo>
                  <a:pt x="70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119"/>
          <p:cNvSpPr txBox="1"/>
          <p:nvPr>
            <p:ph type="title"/>
          </p:nvPr>
        </p:nvSpPr>
        <p:spPr>
          <a:xfrm>
            <a:off x="3762375" y="1012300"/>
            <a:ext cx="4915200" cy="19401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Clr>
                <a:schemeClr val="dk1"/>
              </a:buClr>
              <a:buSzPts val="3500"/>
              <a:buNone/>
              <a:defRPr sz="35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
        <p:nvSpPr>
          <p:cNvPr id="1472" name="Google Shape;1472;p119"/>
          <p:cNvSpPr/>
          <p:nvPr/>
        </p:nvSpPr>
        <p:spPr>
          <a:xfrm>
            <a:off x="5865073" y="3429550"/>
            <a:ext cx="1215342" cy="259665"/>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119"/>
          <p:cNvSpPr/>
          <p:nvPr/>
        </p:nvSpPr>
        <p:spPr>
          <a:xfrm>
            <a:off x="8018936" y="3429550"/>
            <a:ext cx="1124989" cy="259686"/>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119"/>
          <p:cNvSpPr/>
          <p:nvPr/>
        </p:nvSpPr>
        <p:spPr>
          <a:xfrm>
            <a:off x="7083824" y="3429550"/>
            <a:ext cx="259727" cy="259665"/>
          </a:xfrm>
          <a:custGeom>
            <a:rect b="b" l="l" r="r" t="t"/>
            <a:pathLst>
              <a:path extrusionOk="0" h="8298" w="8298">
                <a:moveTo>
                  <a:pt x="0" y="1"/>
                </a:moveTo>
                <a:lnTo>
                  <a:pt x="0" y="8297"/>
                </a:lnTo>
                <a:lnTo>
                  <a:pt x="8297" y="8297"/>
                </a:lnTo>
                <a:lnTo>
                  <a:pt x="82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119"/>
          <p:cNvSpPr/>
          <p:nvPr/>
        </p:nvSpPr>
        <p:spPr>
          <a:xfrm>
            <a:off x="7496607" y="3429550"/>
            <a:ext cx="259707" cy="259686"/>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76" name="Shape 1476"/>
        <p:cNvGrpSpPr/>
        <p:nvPr/>
      </p:nvGrpSpPr>
      <p:grpSpPr>
        <a:xfrm>
          <a:off x="0" y="0"/>
          <a:ext cx="0" cy="0"/>
          <a:chOff x="0" y="0"/>
          <a:chExt cx="0" cy="0"/>
        </a:xfrm>
      </p:grpSpPr>
      <p:sp>
        <p:nvSpPr>
          <p:cNvPr id="1477" name="Google Shape;1477;p120"/>
          <p:cNvSpPr txBox="1"/>
          <p:nvPr>
            <p:ph idx="1" type="body"/>
          </p:nvPr>
        </p:nvSpPr>
        <p:spPr>
          <a:xfrm>
            <a:off x="311700" y="3306869"/>
            <a:ext cx="8520600" cy="6510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SzPts val="1600"/>
              <a:buChar char="●"/>
              <a:defRPr sz="1600"/>
            </a:lvl1pPr>
            <a:lvl2pPr indent="-330200" lvl="1" marL="914400" rtl="0" algn="ctr">
              <a:spcBef>
                <a:spcPts val="1600"/>
              </a:spcBef>
              <a:spcAft>
                <a:spcPts val="0"/>
              </a:spcAft>
              <a:buSzPts val="1600"/>
              <a:buChar char="○"/>
              <a:defRPr sz="1600"/>
            </a:lvl2pPr>
            <a:lvl3pPr indent="-330200" lvl="2" marL="1371600" rtl="0" algn="ctr">
              <a:spcBef>
                <a:spcPts val="1600"/>
              </a:spcBef>
              <a:spcAft>
                <a:spcPts val="0"/>
              </a:spcAft>
              <a:buSzPts val="1600"/>
              <a:buChar char="■"/>
              <a:defRPr sz="1600"/>
            </a:lvl3pPr>
            <a:lvl4pPr indent="-330200" lvl="3" marL="1828800" rtl="0" algn="ctr">
              <a:spcBef>
                <a:spcPts val="1600"/>
              </a:spcBef>
              <a:spcAft>
                <a:spcPts val="0"/>
              </a:spcAft>
              <a:buSzPts val="1600"/>
              <a:buChar char="●"/>
              <a:defRPr sz="1600"/>
            </a:lvl4pPr>
            <a:lvl5pPr indent="-330200" lvl="4" marL="2286000" rtl="0" algn="ctr">
              <a:spcBef>
                <a:spcPts val="1600"/>
              </a:spcBef>
              <a:spcAft>
                <a:spcPts val="0"/>
              </a:spcAft>
              <a:buSzPts val="1600"/>
              <a:buChar char="○"/>
              <a:defRPr sz="1600"/>
            </a:lvl5pPr>
            <a:lvl6pPr indent="-330200" lvl="5" marL="2743200" rtl="0" algn="ctr">
              <a:spcBef>
                <a:spcPts val="1600"/>
              </a:spcBef>
              <a:spcAft>
                <a:spcPts val="0"/>
              </a:spcAft>
              <a:buSzPts val="1600"/>
              <a:buChar char="■"/>
              <a:defRPr sz="1600"/>
            </a:lvl6pPr>
            <a:lvl7pPr indent="-330200" lvl="6" marL="3200400" rtl="0" algn="ctr">
              <a:spcBef>
                <a:spcPts val="1600"/>
              </a:spcBef>
              <a:spcAft>
                <a:spcPts val="0"/>
              </a:spcAft>
              <a:buSzPts val="1600"/>
              <a:buChar char="●"/>
              <a:defRPr sz="1600"/>
            </a:lvl7pPr>
            <a:lvl8pPr indent="-330200" lvl="7" marL="3657600" rtl="0" algn="ctr">
              <a:spcBef>
                <a:spcPts val="1600"/>
              </a:spcBef>
              <a:spcAft>
                <a:spcPts val="0"/>
              </a:spcAft>
              <a:buSzPts val="1600"/>
              <a:buChar char="○"/>
              <a:defRPr sz="1600"/>
            </a:lvl8pPr>
            <a:lvl9pPr indent="-330200" lvl="8" marL="4114800" rtl="0" algn="ctr">
              <a:spcBef>
                <a:spcPts val="1600"/>
              </a:spcBef>
              <a:spcAft>
                <a:spcPts val="1600"/>
              </a:spcAft>
              <a:buSzPts val="1600"/>
              <a:buChar char="■"/>
              <a:defRPr sz="1600"/>
            </a:lvl9pPr>
          </a:lstStyle>
          <a:p/>
        </p:txBody>
      </p:sp>
      <p:sp>
        <p:nvSpPr>
          <p:cNvPr id="1478" name="Google Shape;1478;p120"/>
          <p:cNvSpPr/>
          <p:nvPr/>
        </p:nvSpPr>
        <p:spPr>
          <a:xfrm rot="10800000">
            <a:off x="2751806" y="4243474"/>
            <a:ext cx="6391269" cy="904876"/>
          </a:xfrm>
          <a:custGeom>
            <a:rect b="b" l="l" r="r" t="t"/>
            <a:pathLst>
              <a:path extrusionOk="0" h="2763" w="16884">
                <a:moveTo>
                  <a:pt x="1" y="0"/>
                </a:moveTo>
                <a:lnTo>
                  <a:pt x="1" y="2762"/>
                </a:lnTo>
                <a:lnTo>
                  <a:pt x="16884" y="2762"/>
                </a:lnTo>
                <a:lnTo>
                  <a:pt x="1688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120"/>
          <p:cNvSpPr/>
          <p:nvPr/>
        </p:nvSpPr>
        <p:spPr>
          <a:xfrm rot="10800000">
            <a:off x="1361250" y="1501127"/>
            <a:ext cx="7781825" cy="1525098"/>
          </a:xfrm>
          <a:custGeom>
            <a:rect b="b" l="l" r="r" t="t"/>
            <a:pathLst>
              <a:path extrusionOk="0" h="2775" w="2882">
                <a:moveTo>
                  <a:pt x="1" y="0"/>
                </a:moveTo>
                <a:lnTo>
                  <a:pt x="1" y="2774"/>
                </a:lnTo>
                <a:lnTo>
                  <a:pt x="2882" y="2774"/>
                </a:lnTo>
                <a:lnTo>
                  <a:pt x="28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120"/>
          <p:cNvSpPr/>
          <p:nvPr/>
        </p:nvSpPr>
        <p:spPr>
          <a:xfrm rot="10800000">
            <a:off x="2" y="1"/>
            <a:ext cx="5791098" cy="505550"/>
          </a:xfrm>
          <a:custGeom>
            <a:rect b="b" l="l" r="r" t="t"/>
            <a:pathLst>
              <a:path extrusionOk="0" h="2775" w="2882">
                <a:moveTo>
                  <a:pt x="1" y="0"/>
                </a:moveTo>
                <a:lnTo>
                  <a:pt x="1" y="2774"/>
                </a:lnTo>
                <a:lnTo>
                  <a:pt x="2882" y="2774"/>
                </a:lnTo>
                <a:lnTo>
                  <a:pt x="2882"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120"/>
          <p:cNvSpPr/>
          <p:nvPr/>
        </p:nvSpPr>
        <p:spPr>
          <a:xfrm rot="10800000">
            <a:off x="21" y="1501871"/>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120"/>
          <p:cNvSpPr/>
          <p:nvPr/>
        </p:nvSpPr>
        <p:spPr>
          <a:xfrm rot="10800000">
            <a:off x="532482" y="912524"/>
            <a:ext cx="1055445" cy="355301"/>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20"/>
          <p:cNvSpPr/>
          <p:nvPr/>
        </p:nvSpPr>
        <p:spPr>
          <a:xfrm rot="10800000">
            <a:off x="7173125" y="912516"/>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20"/>
          <p:cNvSpPr/>
          <p:nvPr/>
        </p:nvSpPr>
        <p:spPr>
          <a:xfrm rot="10800000">
            <a:off x="1814348" y="912516"/>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120"/>
          <p:cNvSpPr/>
          <p:nvPr/>
        </p:nvSpPr>
        <p:spPr>
          <a:xfrm rot="10800000">
            <a:off x="4523560" y="323049"/>
            <a:ext cx="2095515"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20"/>
          <p:cNvSpPr/>
          <p:nvPr/>
        </p:nvSpPr>
        <p:spPr>
          <a:xfrm rot="10800000">
            <a:off x="7381057" y="3345678"/>
            <a:ext cx="1762943" cy="355322"/>
          </a:xfrm>
          <a:custGeom>
            <a:rect b="b" l="l" r="r" t="t"/>
            <a:pathLst>
              <a:path extrusionOk="0" h="2763" w="16884">
                <a:moveTo>
                  <a:pt x="1" y="0"/>
                </a:moveTo>
                <a:lnTo>
                  <a:pt x="1" y="2762"/>
                </a:lnTo>
                <a:lnTo>
                  <a:pt x="16884" y="2762"/>
                </a:lnTo>
                <a:lnTo>
                  <a:pt x="168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20"/>
          <p:cNvSpPr/>
          <p:nvPr/>
        </p:nvSpPr>
        <p:spPr>
          <a:xfrm rot="10800000">
            <a:off x="-4" y="2084924"/>
            <a:ext cx="1785554" cy="356851"/>
          </a:xfrm>
          <a:custGeom>
            <a:rect b="b" l="l" r="r" t="t"/>
            <a:pathLst>
              <a:path extrusionOk="0" h="2775" w="15325">
                <a:moveTo>
                  <a:pt x="1" y="0"/>
                </a:moveTo>
                <a:lnTo>
                  <a:pt x="1" y="2774"/>
                </a:lnTo>
                <a:lnTo>
                  <a:pt x="15324" y="2774"/>
                </a:lnTo>
                <a:lnTo>
                  <a:pt x="15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120"/>
          <p:cNvSpPr/>
          <p:nvPr/>
        </p:nvSpPr>
        <p:spPr>
          <a:xfrm rot="10800000">
            <a:off x="656319" y="4788199"/>
            <a:ext cx="2628881" cy="355301"/>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120"/>
          <p:cNvSpPr txBox="1"/>
          <p:nvPr>
            <p:ph hasCustomPrompt="1" type="title"/>
          </p:nvPr>
        </p:nvSpPr>
        <p:spPr>
          <a:xfrm>
            <a:off x="311700" y="1847850"/>
            <a:ext cx="8520600" cy="1382700"/>
          </a:xfrm>
          <a:prstGeom prst="rect">
            <a:avLst/>
          </a:prstGeom>
        </p:spPr>
        <p:txBody>
          <a:bodyPr anchorCtr="0" anchor="b" bIns="0" lIns="91425" spcFirstLastPara="1" rIns="91425" wrap="square" tIns="0">
            <a:noAutofit/>
          </a:bodyPr>
          <a:lstStyle>
            <a:lvl1pPr lvl="0" rtl="0" algn="ctr">
              <a:spcBef>
                <a:spcPts val="0"/>
              </a:spcBef>
              <a:spcAft>
                <a:spcPts val="0"/>
              </a:spcAft>
              <a:buSzPts val="12500"/>
              <a:buNone/>
              <a:defRPr sz="125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90" name="Shape 1490"/>
        <p:cNvGrpSpPr/>
        <p:nvPr/>
      </p:nvGrpSpPr>
      <p:grpSpPr>
        <a:xfrm>
          <a:off x="0" y="0"/>
          <a:ext cx="0" cy="0"/>
          <a:chOff x="0" y="0"/>
          <a:chExt cx="0" cy="0"/>
        </a:xfrm>
      </p:grpSpPr>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CUSTOM_1">
    <p:spTree>
      <p:nvGrpSpPr>
        <p:cNvPr id="1491" name="Shape 1491"/>
        <p:cNvGrpSpPr/>
        <p:nvPr/>
      </p:nvGrpSpPr>
      <p:grpSpPr>
        <a:xfrm>
          <a:off x="0" y="0"/>
          <a:ext cx="0" cy="0"/>
          <a:chOff x="0" y="0"/>
          <a:chExt cx="0" cy="0"/>
        </a:xfrm>
      </p:grpSpPr>
      <p:grpSp>
        <p:nvGrpSpPr>
          <p:cNvPr id="1492" name="Google Shape;1492;p122"/>
          <p:cNvGrpSpPr/>
          <p:nvPr/>
        </p:nvGrpSpPr>
        <p:grpSpPr>
          <a:xfrm>
            <a:off x="-25" y="2816286"/>
            <a:ext cx="9144046" cy="948350"/>
            <a:chOff x="-25" y="2816286"/>
            <a:chExt cx="9144046" cy="948350"/>
          </a:xfrm>
        </p:grpSpPr>
        <p:sp>
          <p:nvSpPr>
            <p:cNvPr id="1493" name="Google Shape;1493;p122"/>
            <p:cNvSpPr/>
            <p:nvPr/>
          </p:nvSpPr>
          <p:spPr>
            <a:xfrm>
              <a:off x="5439453" y="3632754"/>
              <a:ext cx="142155" cy="131882"/>
            </a:xfrm>
            <a:custGeom>
              <a:rect b="b" l="l" r="r" t="t"/>
              <a:pathLst>
                <a:path extrusionOk="0" h="4121" w="4442">
                  <a:moveTo>
                    <a:pt x="1" y="1"/>
                  </a:moveTo>
                  <a:lnTo>
                    <a:pt x="1" y="4120"/>
                  </a:lnTo>
                  <a:lnTo>
                    <a:pt x="4442" y="4120"/>
                  </a:lnTo>
                  <a:lnTo>
                    <a:pt x="4442"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122"/>
            <p:cNvSpPr/>
            <p:nvPr/>
          </p:nvSpPr>
          <p:spPr>
            <a:xfrm>
              <a:off x="5723675" y="3632754"/>
              <a:ext cx="2948838" cy="131882"/>
            </a:xfrm>
            <a:custGeom>
              <a:rect b="b" l="l" r="r" t="t"/>
              <a:pathLst>
                <a:path extrusionOk="0" h="4121" w="92144">
                  <a:moveTo>
                    <a:pt x="1" y="1"/>
                  </a:moveTo>
                  <a:lnTo>
                    <a:pt x="1" y="4120"/>
                  </a:lnTo>
                  <a:lnTo>
                    <a:pt x="92143" y="4120"/>
                  </a:lnTo>
                  <a:lnTo>
                    <a:pt x="921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122"/>
            <p:cNvSpPr/>
            <p:nvPr/>
          </p:nvSpPr>
          <p:spPr>
            <a:xfrm>
              <a:off x="4574596" y="3360726"/>
              <a:ext cx="1353834" cy="131882"/>
            </a:xfrm>
            <a:custGeom>
              <a:rect b="b" l="l" r="r" t="t"/>
              <a:pathLst>
                <a:path extrusionOk="0" h="4121" w="42304">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122"/>
            <p:cNvSpPr/>
            <p:nvPr/>
          </p:nvSpPr>
          <p:spPr>
            <a:xfrm>
              <a:off x="5129312" y="2816286"/>
              <a:ext cx="1148858" cy="131498"/>
            </a:xfrm>
            <a:custGeom>
              <a:rect b="b" l="l" r="r" t="t"/>
              <a:pathLst>
                <a:path extrusionOk="0" h="4109" w="35899">
                  <a:moveTo>
                    <a:pt x="1" y="1"/>
                  </a:moveTo>
                  <a:lnTo>
                    <a:pt x="1" y="4108"/>
                  </a:lnTo>
                  <a:lnTo>
                    <a:pt x="35898" y="4108"/>
                  </a:lnTo>
                  <a:lnTo>
                    <a:pt x="358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122"/>
            <p:cNvSpPr/>
            <p:nvPr/>
          </p:nvSpPr>
          <p:spPr>
            <a:xfrm>
              <a:off x="3376749"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122"/>
            <p:cNvSpPr/>
            <p:nvPr/>
          </p:nvSpPr>
          <p:spPr>
            <a:xfrm>
              <a:off x="3077647" y="2816286"/>
              <a:ext cx="370397" cy="131498"/>
            </a:xfrm>
            <a:custGeom>
              <a:rect b="b" l="l" r="r" t="t"/>
              <a:pathLst>
                <a:path extrusionOk="0" h="4109" w="11574">
                  <a:moveTo>
                    <a:pt x="1" y="1"/>
                  </a:moveTo>
                  <a:lnTo>
                    <a:pt x="1" y="4108"/>
                  </a:lnTo>
                  <a:lnTo>
                    <a:pt x="11574" y="4108"/>
                  </a:lnTo>
                  <a:lnTo>
                    <a:pt x="1157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22"/>
            <p:cNvSpPr/>
            <p:nvPr/>
          </p:nvSpPr>
          <p:spPr>
            <a:xfrm>
              <a:off x="3542860" y="2816286"/>
              <a:ext cx="139467" cy="131498"/>
            </a:xfrm>
            <a:custGeom>
              <a:rect b="b" l="l" r="r" t="t"/>
              <a:pathLst>
                <a:path extrusionOk="0" h="4109" w="4358">
                  <a:moveTo>
                    <a:pt x="0" y="1"/>
                  </a:moveTo>
                  <a:lnTo>
                    <a:pt x="0"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22"/>
            <p:cNvSpPr/>
            <p:nvPr/>
          </p:nvSpPr>
          <p:spPr>
            <a:xfrm>
              <a:off x="3723818" y="3088314"/>
              <a:ext cx="366205" cy="131882"/>
            </a:xfrm>
            <a:custGeom>
              <a:rect b="b" l="l" r="r" t="t"/>
              <a:pathLst>
                <a:path extrusionOk="0" h="4121" w="11443">
                  <a:moveTo>
                    <a:pt x="1" y="1"/>
                  </a:moveTo>
                  <a:lnTo>
                    <a:pt x="1" y="4120"/>
                  </a:lnTo>
                  <a:lnTo>
                    <a:pt x="11443" y="4120"/>
                  </a:lnTo>
                  <a:lnTo>
                    <a:pt x="114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122"/>
            <p:cNvSpPr/>
            <p:nvPr/>
          </p:nvSpPr>
          <p:spPr>
            <a:xfrm>
              <a:off x="2734770" y="3088314"/>
              <a:ext cx="891622" cy="131882"/>
            </a:xfrm>
            <a:custGeom>
              <a:rect b="b" l="l" r="r" t="t"/>
              <a:pathLst>
                <a:path extrusionOk="0" h="4121" w="27861">
                  <a:moveTo>
                    <a:pt x="0" y="1"/>
                  </a:moveTo>
                  <a:lnTo>
                    <a:pt x="0" y="4120"/>
                  </a:lnTo>
                  <a:lnTo>
                    <a:pt x="27861" y="4120"/>
                  </a:lnTo>
                  <a:lnTo>
                    <a:pt x="2786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122"/>
            <p:cNvSpPr/>
            <p:nvPr/>
          </p:nvSpPr>
          <p:spPr>
            <a:xfrm>
              <a:off x="864832"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122"/>
            <p:cNvSpPr/>
            <p:nvPr/>
          </p:nvSpPr>
          <p:spPr>
            <a:xfrm>
              <a:off x="1149054" y="3632754"/>
              <a:ext cx="2031679" cy="131882"/>
            </a:xfrm>
            <a:custGeom>
              <a:rect b="b" l="l" r="r" t="t"/>
              <a:pathLst>
                <a:path extrusionOk="0" h="4121" w="63485">
                  <a:moveTo>
                    <a:pt x="0" y="1"/>
                  </a:moveTo>
                  <a:lnTo>
                    <a:pt x="0" y="4120"/>
                  </a:lnTo>
                  <a:lnTo>
                    <a:pt x="63484" y="4120"/>
                  </a:lnTo>
                  <a:lnTo>
                    <a:pt x="6348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122"/>
            <p:cNvSpPr/>
            <p:nvPr/>
          </p:nvSpPr>
          <p:spPr>
            <a:xfrm>
              <a:off x="-25"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122"/>
            <p:cNvSpPr/>
            <p:nvPr/>
          </p:nvSpPr>
          <p:spPr>
            <a:xfrm>
              <a:off x="824064" y="2816286"/>
              <a:ext cx="1337833" cy="131498"/>
            </a:xfrm>
            <a:custGeom>
              <a:rect b="b" l="l" r="r" t="t"/>
              <a:pathLst>
                <a:path extrusionOk="0" h="4109" w="41804">
                  <a:moveTo>
                    <a:pt x="0" y="1"/>
                  </a:moveTo>
                  <a:lnTo>
                    <a:pt x="0" y="4108"/>
                  </a:lnTo>
                  <a:lnTo>
                    <a:pt x="41803" y="4108"/>
                  </a:lnTo>
                  <a:lnTo>
                    <a:pt x="418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122"/>
            <p:cNvSpPr/>
            <p:nvPr/>
          </p:nvSpPr>
          <p:spPr>
            <a:xfrm>
              <a:off x="582114" y="2816286"/>
              <a:ext cx="139499" cy="131498"/>
            </a:xfrm>
            <a:custGeom>
              <a:rect b="b" l="l" r="r" t="t"/>
              <a:pathLst>
                <a:path extrusionOk="0" h="4109" w="4359">
                  <a:moveTo>
                    <a:pt x="1" y="1"/>
                  </a:moveTo>
                  <a:lnTo>
                    <a:pt x="1"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122"/>
            <p:cNvSpPr/>
            <p:nvPr/>
          </p:nvSpPr>
          <p:spPr>
            <a:xfrm>
              <a:off x="8756420"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122"/>
            <p:cNvSpPr/>
            <p:nvPr/>
          </p:nvSpPr>
          <p:spPr>
            <a:xfrm>
              <a:off x="7790219"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122"/>
            <p:cNvSpPr/>
            <p:nvPr/>
          </p:nvSpPr>
          <p:spPr>
            <a:xfrm>
              <a:off x="6982098" y="2816286"/>
              <a:ext cx="1154938" cy="131498"/>
            </a:xfrm>
            <a:custGeom>
              <a:rect b="b" l="l" r="r" t="t"/>
              <a:pathLst>
                <a:path extrusionOk="0" h="4109" w="36089">
                  <a:moveTo>
                    <a:pt x="1" y="1"/>
                  </a:moveTo>
                  <a:lnTo>
                    <a:pt x="1" y="4108"/>
                  </a:lnTo>
                  <a:lnTo>
                    <a:pt x="36089" y="4108"/>
                  </a:lnTo>
                  <a:lnTo>
                    <a:pt x="3608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122"/>
            <p:cNvSpPr/>
            <p:nvPr/>
          </p:nvSpPr>
          <p:spPr>
            <a:xfrm>
              <a:off x="8279016" y="2816286"/>
              <a:ext cx="139883" cy="131498"/>
            </a:xfrm>
            <a:custGeom>
              <a:rect b="b" l="l" r="r" t="t"/>
              <a:pathLst>
                <a:path extrusionOk="0" h="4109" w="4371">
                  <a:moveTo>
                    <a:pt x="1" y="1"/>
                  </a:moveTo>
                  <a:lnTo>
                    <a:pt x="1" y="4108"/>
                  </a:lnTo>
                  <a:lnTo>
                    <a:pt x="4370" y="4108"/>
                  </a:lnTo>
                  <a:lnTo>
                    <a:pt x="4370"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1" name="Google Shape;1511;p122"/>
          <p:cNvSpPr txBox="1"/>
          <p:nvPr>
            <p:ph type="ctrTitle"/>
          </p:nvPr>
        </p:nvSpPr>
        <p:spPr>
          <a:xfrm flipH="1">
            <a:off x="6355375" y="-142871"/>
            <a:ext cx="14358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512" name="Google Shape;1512;p122"/>
          <p:cNvSpPr txBox="1"/>
          <p:nvPr>
            <p:ph idx="1" type="subTitle"/>
          </p:nvPr>
        </p:nvSpPr>
        <p:spPr>
          <a:xfrm flipH="1">
            <a:off x="6040625" y="1928650"/>
            <a:ext cx="20664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1513" name="Google Shape;1513;p122"/>
          <p:cNvSpPr txBox="1"/>
          <p:nvPr>
            <p:ph idx="2" type="ctrTitle"/>
          </p:nvPr>
        </p:nvSpPr>
        <p:spPr>
          <a:xfrm flipH="1">
            <a:off x="1037600"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1514" name="Google Shape;1514;p122"/>
          <p:cNvSpPr txBox="1"/>
          <p:nvPr>
            <p:ph idx="3" type="subTitle"/>
          </p:nvPr>
        </p:nvSpPr>
        <p:spPr>
          <a:xfrm flipH="1">
            <a:off x="1037000"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1515" name="Google Shape;1515;p122"/>
          <p:cNvSpPr txBox="1"/>
          <p:nvPr>
            <p:ph idx="4" type="ctrTitle"/>
          </p:nvPr>
        </p:nvSpPr>
        <p:spPr>
          <a:xfrm flipH="1">
            <a:off x="3829056" y="-219071"/>
            <a:ext cx="14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516" name="Google Shape;1516;p122"/>
          <p:cNvSpPr txBox="1"/>
          <p:nvPr>
            <p:ph idx="5" type="subTitle"/>
          </p:nvPr>
        </p:nvSpPr>
        <p:spPr>
          <a:xfrm flipH="1">
            <a:off x="3539465"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1517" name="Google Shape;1517;p122"/>
          <p:cNvSpPr txBox="1"/>
          <p:nvPr>
            <p:ph idx="6"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518" name="Google Shape;1518;p122"/>
          <p:cNvSpPr txBox="1"/>
          <p:nvPr>
            <p:ph idx="7" type="ctrTitle"/>
          </p:nvPr>
        </p:nvSpPr>
        <p:spPr>
          <a:xfrm flipH="1">
            <a:off x="353911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1519" name="Google Shape;1519;p122"/>
          <p:cNvSpPr txBox="1"/>
          <p:nvPr>
            <p:ph idx="8" type="ctrTitle"/>
          </p:nvPr>
        </p:nvSpPr>
        <p:spPr>
          <a:xfrm flipH="1">
            <a:off x="604196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520" name="Shape 1520"/>
        <p:cNvGrpSpPr/>
        <p:nvPr/>
      </p:nvGrpSpPr>
      <p:grpSpPr>
        <a:xfrm>
          <a:off x="0" y="0"/>
          <a:ext cx="0" cy="0"/>
          <a:chOff x="0" y="0"/>
          <a:chExt cx="0" cy="0"/>
        </a:xfrm>
      </p:grpSpPr>
      <p:sp>
        <p:nvSpPr>
          <p:cNvPr id="1521" name="Google Shape;1521;p123"/>
          <p:cNvSpPr/>
          <p:nvPr/>
        </p:nvSpPr>
        <p:spPr>
          <a:xfrm>
            <a:off x="0" y="1584850"/>
            <a:ext cx="4361919"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123"/>
          <p:cNvSpPr/>
          <p:nvPr/>
        </p:nvSpPr>
        <p:spPr>
          <a:xfrm>
            <a:off x="6076300" y="1584850"/>
            <a:ext cx="1243658" cy="241393"/>
          </a:xfrm>
          <a:custGeom>
            <a:rect b="b" l="l" r="r" t="t"/>
            <a:pathLst>
              <a:path extrusionOk="0" h="5847" w="19503">
                <a:moveTo>
                  <a:pt x="0" y="1"/>
                </a:moveTo>
                <a:lnTo>
                  <a:pt x="0" y="5847"/>
                </a:lnTo>
                <a:lnTo>
                  <a:pt x="19503" y="5847"/>
                </a:lnTo>
                <a:lnTo>
                  <a:pt x="195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123"/>
          <p:cNvSpPr/>
          <p:nvPr/>
        </p:nvSpPr>
        <p:spPr>
          <a:xfrm>
            <a:off x="2172024" y="3002644"/>
            <a:ext cx="1243656" cy="240911"/>
          </a:xfrm>
          <a:custGeom>
            <a:rect b="b" l="l" r="r" t="t"/>
            <a:pathLst>
              <a:path extrusionOk="0" h="5847" w="30184">
                <a:moveTo>
                  <a:pt x="1" y="0"/>
                </a:moveTo>
                <a:lnTo>
                  <a:pt x="1" y="5846"/>
                </a:lnTo>
                <a:lnTo>
                  <a:pt x="30183" y="5846"/>
                </a:lnTo>
                <a:lnTo>
                  <a:pt x="301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123"/>
          <p:cNvSpPr/>
          <p:nvPr/>
        </p:nvSpPr>
        <p:spPr>
          <a:xfrm>
            <a:off x="4667250" y="3002650"/>
            <a:ext cx="4476882"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123"/>
          <p:cNvSpPr/>
          <p:nvPr/>
        </p:nvSpPr>
        <p:spPr>
          <a:xfrm>
            <a:off x="4552950" y="1584850"/>
            <a:ext cx="1342466" cy="241405"/>
          </a:xfrm>
          <a:custGeom>
            <a:rect b="b" l="l" r="r" t="t"/>
            <a:pathLst>
              <a:path extrusionOk="0" h="5859" w="146079">
                <a:moveTo>
                  <a:pt x="1" y="1"/>
                </a:moveTo>
                <a:lnTo>
                  <a:pt x="1" y="5858"/>
                </a:lnTo>
                <a:lnTo>
                  <a:pt x="146079" y="5858"/>
                </a:lnTo>
                <a:lnTo>
                  <a:pt x="1460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123"/>
          <p:cNvSpPr txBox="1"/>
          <p:nvPr>
            <p:ph type="ctrTitle"/>
          </p:nvPr>
        </p:nvSpPr>
        <p:spPr>
          <a:xfrm flipH="1">
            <a:off x="2189800" y="1848349"/>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1527" name="Google Shape;1527;p123"/>
          <p:cNvSpPr txBox="1"/>
          <p:nvPr>
            <p:ph idx="1" type="subTitle"/>
          </p:nvPr>
        </p:nvSpPr>
        <p:spPr>
          <a:xfrm flipH="1">
            <a:off x="2189801" y="2162325"/>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1528" name="Google Shape;1528;p123"/>
          <p:cNvSpPr txBox="1"/>
          <p:nvPr>
            <p:ph idx="2" type="ctrTitle"/>
          </p:nvPr>
        </p:nvSpPr>
        <p:spPr>
          <a:xfrm flipH="1">
            <a:off x="4811675" y="1848401"/>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1529" name="Google Shape;1529;p123"/>
          <p:cNvSpPr txBox="1"/>
          <p:nvPr>
            <p:ph idx="3" type="subTitle"/>
          </p:nvPr>
        </p:nvSpPr>
        <p:spPr>
          <a:xfrm flipH="1">
            <a:off x="4811675" y="2163531"/>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1530" name="Google Shape;1530;p123"/>
          <p:cNvSpPr txBox="1"/>
          <p:nvPr>
            <p:ph idx="4" type="ctrTitle"/>
          </p:nvPr>
        </p:nvSpPr>
        <p:spPr>
          <a:xfrm flipH="1">
            <a:off x="2189796" y="3103412"/>
            <a:ext cx="21639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200"/>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1531" name="Google Shape;1531;p123"/>
          <p:cNvSpPr txBox="1"/>
          <p:nvPr>
            <p:ph idx="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1532" name="Google Shape;1532;p123"/>
          <p:cNvSpPr txBox="1"/>
          <p:nvPr>
            <p:ph idx="6" type="ctrTitle"/>
          </p:nvPr>
        </p:nvSpPr>
        <p:spPr>
          <a:xfrm flipH="1">
            <a:off x="2189800" y="3258286"/>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1533" name="Google Shape;1533;p123"/>
          <p:cNvSpPr txBox="1"/>
          <p:nvPr>
            <p:ph idx="7" type="subTitle"/>
          </p:nvPr>
        </p:nvSpPr>
        <p:spPr>
          <a:xfrm flipH="1">
            <a:off x="2189801" y="3572262"/>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1534" name="Google Shape;1534;p123"/>
          <p:cNvSpPr txBox="1"/>
          <p:nvPr>
            <p:ph idx="8" type="ctrTitle"/>
          </p:nvPr>
        </p:nvSpPr>
        <p:spPr>
          <a:xfrm flipH="1">
            <a:off x="4811675" y="3258338"/>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1535" name="Google Shape;1535;p123"/>
          <p:cNvSpPr txBox="1"/>
          <p:nvPr>
            <p:ph idx="9" type="subTitle"/>
          </p:nvPr>
        </p:nvSpPr>
        <p:spPr>
          <a:xfrm flipH="1">
            <a:off x="4811675" y="3573468"/>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CUSTOM_6">
    <p:spTree>
      <p:nvGrpSpPr>
        <p:cNvPr id="1536" name="Shape 1536"/>
        <p:cNvGrpSpPr/>
        <p:nvPr/>
      </p:nvGrpSpPr>
      <p:grpSpPr>
        <a:xfrm>
          <a:off x="0" y="0"/>
          <a:ext cx="0" cy="0"/>
          <a:chOff x="0" y="0"/>
          <a:chExt cx="0" cy="0"/>
        </a:xfrm>
      </p:grpSpPr>
      <p:sp>
        <p:nvSpPr>
          <p:cNvPr id="1537" name="Google Shape;1537;p124"/>
          <p:cNvSpPr txBox="1"/>
          <p:nvPr>
            <p:ph type="ctrTitle"/>
          </p:nvPr>
        </p:nvSpPr>
        <p:spPr>
          <a:xfrm flipH="1">
            <a:off x="2266008" y="1775350"/>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538" name="Google Shape;1538;p124"/>
          <p:cNvSpPr txBox="1"/>
          <p:nvPr>
            <p:ph idx="2" type="ctrTitle"/>
          </p:nvPr>
        </p:nvSpPr>
        <p:spPr>
          <a:xfrm flipH="1">
            <a:off x="4714188" y="1775427"/>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539" name="Google Shape;1539;p124"/>
          <p:cNvSpPr txBox="1"/>
          <p:nvPr>
            <p:ph idx="1" type="subTitle"/>
          </p:nvPr>
        </p:nvSpPr>
        <p:spPr>
          <a:xfrm flipH="1">
            <a:off x="4714175" y="2208199"/>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540" name="Google Shape;1540;p124"/>
          <p:cNvSpPr txBox="1"/>
          <p:nvPr>
            <p:ph idx="3" type="ctrTitle"/>
          </p:nvPr>
        </p:nvSpPr>
        <p:spPr>
          <a:xfrm flipH="1">
            <a:off x="2266001" y="3155675"/>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541" name="Google Shape;1541;p124"/>
          <p:cNvSpPr txBox="1"/>
          <p:nvPr>
            <p:ph idx="4" type="subTitle"/>
          </p:nvPr>
        </p:nvSpPr>
        <p:spPr>
          <a:xfrm flipH="1">
            <a:off x="2266000" y="3585925"/>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542" name="Google Shape;1542;p124"/>
          <p:cNvSpPr txBox="1"/>
          <p:nvPr>
            <p:ph idx="5" type="ctrTitle"/>
          </p:nvPr>
        </p:nvSpPr>
        <p:spPr>
          <a:xfrm flipH="1">
            <a:off x="4714200" y="3155754"/>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543" name="Google Shape;1543;p124"/>
          <p:cNvSpPr txBox="1"/>
          <p:nvPr>
            <p:ph idx="6" type="subTitle"/>
          </p:nvPr>
        </p:nvSpPr>
        <p:spPr>
          <a:xfrm flipH="1">
            <a:off x="4714175" y="3585925"/>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544" name="Google Shape;1544;p124"/>
          <p:cNvSpPr txBox="1"/>
          <p:nvPr>
            <p:ph idx="7"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1545" name="Google Shape;1545;p124"/>
          <p:cNvSpPr txBox="1"/>
          <p:nvPr>
            <p:ph idx="8" type="subTitle"/>
          </p:nvPr>
        </p:nvSpPr>
        <p:spPr>
          <a:xfrm flipH="1">
            <a:off x="2266008" y="2208197"/>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4">
    <p:spTree>
      <p:nvGrpSpPr>
        <p:cNvPr id="1546" name="Shape 1546"/>
        <p:cNvGrpSpPr/>
        <p:nvPr/>
      </p:nvGrpSpPr>
      <p:grpSpPr>
        <a:xfrm>
          <a:off x="0" y="0"/>
          <a:ext cx="0" cy="0"/>
          <a:chOff x="0" y="0"/>
          <a:chExt cx="0" cy="0"/>
        </a:xfrm>
      </p:grpSpPr>
      <p:sp>
        <p:nvSpPr>
          <p:cNvPr id="1547" name="Google Shape;1547;p125"/>
          <p:cNvSpPr/>
          <p:nvPr/>
        </p:nvSpPr>
        <p:spPr>
          <a:xfrm>
            <a:off x="6200875" y="1515825"/>
            <a:ext cx="2943127" cy="241405"/>
          </a:xfrm>
          <a:custGeom>
            <a:rect b="b" l="l" r="r" t="t"/>
            <a:pathLst>
              <a:path extrusionOk="0" h="5859" w="146079">
                <a:moveTo>
                  <a:pt x="1" y="1"/>
                </a:moveTo>
                <a:lnTo>
                  <a:pt x="1" y="5858"/>
                </a:lnTo>
                <a:lnTo>
                  <a:pt x="146079" y="5858"/>
                </a:lnTo>
                <a:lnTo>
                  <a:pt x="146079" y="1"/>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125"/>
          <p:cNvSpPr txBox="1"/>
          <p:nvPr>
            <p:ph idx="1" type="body"/>
          </p:nvPr>
        </p:nvSpPr>
        <p:spPr>
          <a:xfrm>
            <a:off x="5438700" y="1973025"/>
            <a:ext cx="31242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Font typeface="Raleway SemiBold"/>
              <a:buChar char="●"/>
              <a:defRPr sz="1600"/>
            </a:lvl1pPr>
            <a:lvl2pPr indent="-330200" lvl="1" marL="914400" rtl="0" algn="r">
              <a:spcBef>
                <a:spcPts val="0"/>
              </a:spcBef>
              <a:spcAft>
                <a:spcPts val="0"/>
              </a:spcAft>
              <a:buSzPts val="1600"/>
              <a:buFont typeface="Nunito Light"/>
              <a:buChar char="○"/>
              <a:defRPr sz="1600"/>
            </a:lvl2pPr>
            <a:lvl3pPr indent="-330200" lvl="2" marL="1371600" rtl="0" algn="r">
              <a:spcBef>
                <a:spcPts val="1600"/>
              </a:spcBef>
              <a:spcAft>
                <a:spcPts val="0"/>
              </a:spcAft>
              <a:buSzPts val="1600"/>
              <a:buFont typeface="Nunito Light"/>
              <a:buChar char="■"/>
              <a:defRPr sz="1600"/>
            </a:lvl3pPr>
            <a:lvl4pPr indent="-330200" lvl="3" marL="1828800" rtl="0" algn="r">
              <a:spcBef>
                <a:spcPts val="1600"/>
              </a:spcBef>
              <a:spcAft>
                <a:spcPts val="0"/>
              </a:spcAft>
              <a:buSzPts val="1600"/>
              <a:buFont typeface="Nunito Light"/>
              <a:buChar char="●"/>
              <a:defRPr sz="1600"/>
            </a:lvl4pPr>
            <a:lvl5pPr indent="-330200" lvl="4" marL="2286000" rtl="0" algn="r">
              <a:spcBef>
                <a:spcPts val="1600"/>
              </a:spcBef>
              <a:spcAft>
                <a:spcPts val="0"/>
              </a:spcAft>
              <a:buSzPts val="1600"/>
              <a:buFont typeface="Nunito Light"/>
              <a:buChar char="○"/>
              <a:defRPr sz="1600"/>
            </a:lvl5pPr>
            <a:lvl6pPr indent="-330200" lvl="5" marL="2743200" rtl="0" algn="r">
              <a:spcBef>
                <a:spcPts val="1600"/>
              </a:spcBef>
              <a:spcAft>
                <a:spcPts val="0"/>
              </a:spcAft>
              <a:buSzPts val="1600"/>
              <a:buFont typeface="Nunito Light"/>
              <a:buChar char="■"/>
              <a:defRPr sz="1600"/>
            </a:lvl6pPr>
            <a:lvl7pPr indent="-330200" lvl="6" marL="3200400" rtl="0" algn="r">
              <a:spcBef>
                <a:spcPts val="1600"/>
              </a:spcBef>
              <a:spcAft>
                <a:spcPts val="0"/>
              </a:spcAft>
              <a:buSzPts val="1600"/>
              <a:buFont typeface="Nunito Light"/>
              <a:buChar char="●"/>
              <a:defRPr sz="1600"/>
            </a:lvl7pPr>
            <a:lvl8pPr indent="-330200" lvl="7" marL="3657600" rtl="0" algn="r">
              <a:spcBef>
                <a:spcPts val="1600"/>
              </a:spcBef>
              <a:spcAft>
                <a:spcPts val="0"/>
              </a:spcAft>
              <a:buSzPts val="1600"/>
              <a:buFont typeface="Nunito Light"/>
              <a:buChar char="○"/>
              <a:defRPr sz="1600"/>
            </a:lvl8pPr>
            <a:lvl9pPr indent="-330200" lvl="8" marL="4114800" rtl="0" algn="r">
              <a:spcBef>
                <a:spcPts val="1600"/>
              </a:spcBef>
              <a:spcAft>
                <a:spcPts val="1600"/>
              </a:spcAft>
              <a:buSzPts val="1600"/>
              <a:buFont typeface="Nunito Light"/>
              <a:buChar char="■"/>
              <a:defRPr sz="1600"/>
            </a:lvl9pPr>
          </a:lstStyle>
          <a:p/>
        </p:txBody>
      </p:sp>
      <p:sp>
        <p:nvSpPr>
          <p:cNvPr id="1549" name="Google Shape;1549;p125"/>
          <p:cNvSpPr txBox="1"/>
          <p:nvPr>
            <p:ph type="title"/>
          </p:nvPr>
        </p:nvSpPr>
        <p:spPr>
          <a:xfrm>
            <a:off x="5438775" y="1168325"/>
            <a:ext cx="31242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
        <p:nvSpPr>
          <p:cNvPr id="1550" name="Google Shape;1550;p125"/>
          <p:cNvSpPr/>
          <p:nvPr/>
        </p:nvSpPr>
        <p:spPr>
          <a:xfrm>
            <a:off x="8318280" y="5018272"/>
            <a:ext cx="825726" cy="125232"/>
          </a:xfrm>
          <a:custGeom>
            <a:rect b="b" l="l" r="r" t="t"/>
            <a:pathLst>
              <a:path extrusionOk="0" h="2335" w="15396">
                <a:moveTo>
                  <a:pt x="1" y="1"/>
                </a:moveTo>
                <a:lnTo>
                  <a:pt x="1" y="2335"/>
                </a:lnTo>
                <a:lnTo>
                  <a:pt x="15395" y="2335"/>
                </a:lnTo>
                <a:lnTo>
                  <a:pt x="153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125"/>
          <p:cNvSpPr/>
          <p:nvPr/>
        </p:nvSpPr>
        <p:spPr>
          <a:xfrm>
            <a:off x="6473454" y="5018272"/>
            <a:ext cx="1685830" cy="125232"/>
          </a:xfrm>
          <a:custGeom>
            <a:rect b="b" l="l" r="r" t="t"/>
            <a:pathLst>
              <a:path extrusionOk="0" h="2335" w="31433">
                <a:moveTo>
                  <a:pt x="0" y="1"/>
                </a:moveTo>
                <a:lnTo>
                  <a:pt x="0" y="2335"/>
                </a:lnTo>
                <a:lnTo>
                  <a:pt x="31433" y="2335"/>
                </a:lnTo>
                <a:lnTo>
                  <a:pt x="314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125"/>
          <p:cNvSpPr/>
          <p:nvPr/>
        </p:nvSpPr>
        <p:spPr>
          <a:xfrm>
            <a:off x="6031569" y="4810127"/>
            <a:ext cx="2520459" cy="125875"/>
          </a:xfrm>
          <a:custGeom>
            <a:rect b="b" l="l" r="r" t="t"/>
            <a:pathLst>
              <a:path extrusionOk="0" h="2347" w="46995">
                <a:moveTo>
                  <a:pt x="0" y="1"/>
                </a:moveTo>
                <a:lnTo>
                  <a:pt x="0" y="2346"/>
                </a:lnTo>
                <a:lnTo>
                  <a:pt x="46994" y="2346"/>
                </a:lnTo>
                <a:lnTo>
                  <a:pt x="469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125"/>
          <p:cNvSpPr/>
          <p:nvPr/>
        </p:nvSpPr>
        <p:spPr>
          <a:xfrm>
            <a:off x="5564744" y="4810127"/>
            <a:ext cx="285486" cy="125875"/>
          </a:xfrm>
          <a:custGeom>
            <a:rect b="b" l="l" r="r" t="t"/>
            <a:pathLst>
              <a:path extrusionOk="0" h="2347" w="5323">
                <a:moveTo>
                  <a:pt x="1" y="1"/>
                </a:moveTo>
                <a:lnTo>
                  <a:pt x="1" y="2346"/>
                </a:lnTo>
                <a:lnTo>
                  <a:pt x="5323" y="2346"/>
                </a:lnTo>
                <a:lnTo>
                  <a:pt x="5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3" name="Shape 53"/>
        <p:cNvGrpSpPr/>
        <p:nvPr/>
      </p:nvGrpSpPr>
      <p:grpSpPr>
        <a:xfrm>
          <a:off x="0" y="0"/>
          <a:ext cx="0" cy="0"/>
          <a:chOff x="0" y="0"/>
          <a:chExt cx="0" cy="0"/>
        </a:xfrm>
      </p:grpSpPr>
      <p:grpSp>
        <p:nvGrpSpPr>
          <p:cNvPr id="54" name="Google Shape;54;p14"/>
          <p:cNvGrpSpPr/>
          <p:nvPr/>
        </p:nvGrpSpPr>
        <p:grpSpPr>
          <a:xfrm>
            <a:off x="7362284" y="1723643"/>
            <a:ext cx="1781706" cy="3419867"/>
            <a:chOff x="7397009" y="1731193"/>
            <a:chExt cx="1781706" cy="3419867"/>
          </a:xfrm>
        </p:grpSpPr>
        <p:sp>
          <p:nvSpPr>
            <p:cNvPr id="55" name="Google Shape;55;p14"/>
            <p:cNvSpPr/>
            <p:nvPr/>
          </p:nvSpPr>
          <p:spPr>
            <a:xfrm>
              <a:off x="7858529" y="1731193"/>
              <a:ext cx="1320185" cy="132176"/>
            </a:xfrm>
            <a:custGeom>
              <a:rect b="b" l="l" r="r" t="t"/>
              <a:pathLst>
                <a:path extrusionOk="0" h="1930" w="19277">
                  <a:moveTo>
                    <a:pt x="1" y="1"/>
                  </a:moveTo>
                  <a:lnTo>
                    <a:pt x="1" y="1930"/>
                  </a:lnTo>
                  <a:lnTo>
                    <a:pt x="19277" y="1930"/>
                  </a:lnTo>
                  <a:lnTo>
                    <a:pt x="1927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4"/>
            <p:cNvSpPr/>
            <p:nvPr/>
          </p:nvSpPr>
          <p:spPr>
            <a:xfrm>
              <a:off x="7784360" y="1950550"/>
              <a:ext cx="865993" cy="132176"/>
            </a:xfrm>
            <a:custGeom>
              <a:rect b="b" l="l" r="r" t="t"/>
              <a:pathLst>
                <a:path extrusionOk="0" h="1930" w="12645">
                  <a:moveTo>
                    <a:pt x="0" y="1"/>
                  </a:moveTo>
                  <a:lnTo>
                    <a:pt x="0" y="1929"/>
                  </a:lnTo>
                  <a:lnTo>
                    <a:pt x="12645" y="1929"/>
                  </a:lnTo>
                  <a:lnTo>
                    <a:pt x="1264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4"/>
            <p:cNvSpPr/>
            <p:nvPr/>
          </p:nvSpPr>
          <p:spPr>
            <a:xfrm>
              <a:off x="8855808" y="1950550"/>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4"/>
            <p:cNvSpPr/>
            <p:nvPr/>
          </p:nvSpPr>
          <p:spPr>
            <a:xfrm>
              <a:off x="8445651" y="2169086"/>
              <a:ext cx="733063" cy="132998"/>
            </a:xfrm>
            <a:custGeom>
              <a:rect b="b" l="l" r="r" t="t"/>
              <a:pathLst>
                <a:path extrusionOk="0" h="1942" w="10704">
                  <a:moveTo>
                    <a:pt x="0" y="0"/>
                  </a:moveTo>
                  <a:lnTo>
                    <a:pt x="0" y="1941"/>
                  </a:lnTo>
                  <a:lnTo>
                    <a:pt x="10704" y="1941"/>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4"/>
            <p:cNvSpPr/>
            <p:nvPr/>
          </p:nvSpPr>
          <p:spPr>
            <a:xfrm>
              <a:off x="8738356" y="2388443"/>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4"/>
            <p:cNvSpPr/>
            <p:nvPr/>
          </p:nvSpPr>
          <p:spPr>
            <a:xfrm>
              <a:off x="7990637" y="2388443"/>
              <a:ext cx="597737" cy="132929"/>
            </a:xfrm>
            <a:custGeom>
              <a:rect b="b" l="l" r="r" t="t"/>
              <a:pathLst>
                <a:path extrusionOk="0" h="1941" w="8728">
                  <a:moveTo>
                    <a:pt x="1" y="0"/>
                  </a:moveTo>
                  <a:lnTo>
                    <a:pt x="1" y="1941"/>
                  </a:lnTo>
                  <a:lnTo>
                    <a:pt x="8728" y="1941"/>
                  </a:lnTo>
                  <a:lnTo>
                    <a:pt x="8728"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4"/>
            <p:cNvSpPr/>
            <p:nvPr/>
          </p:nvSpPr>
          <p:spPr>
            <a:xfrm>
              <a:off x="7683208" y="2607801"/>
              <a:ext cx="1495507" cy="132108"/>
            </a:xfrm>
            <a:custGeom>
              <a:rect b="b" l="l" r="r" t="t"/>
              <a:pathLst>
                <a:path extrusionOk="0" h="1929"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4"/>
            <p:cNvSpPr/>
            <p:nvPr/>
          </p:nvSpPr>
          <p:spPr>
            <a:xfrm>
              <a:off x="8298888" y="2827090"/>
              <a:ext cx="879827" cy="132176"/>
            </a:xfrm>
            <a:custGeom>
              <a:rect b="b" l="l" r="r" t="t"/>
              <a:pathLst>
                <a:path extrusionOk="0" h="1930" w="12847">
                  <a:moveTo>
                    <a:pt x="0" y="1"/>
                  </a:moveTo>
                  <a:lnTo>
                    <a:pt x="0" y="1930"/>
                  </a:lnTo>
                  <a:lnTo>
                    <a:pt x="12847" y="1930"/>
                  </a:lnTo>
                  <a:lnTo>
                    <a:pt x="128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4"/>
            <p:cNvSpPr/>
            <p:nvPr/>
          </p:nvSpPr>
          <p:spPr>
            <a:xfrm>
              <a:off x="8855808" y="3046447"/>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4"/>
            <p:cNvSpPr/>
            <p:nvPr/>
          </p:nvSpPr>
          <p:spPr>
            <a:xfrm>
              <a:off x="7784360" y="2169086"/>
              <a:ext cx="499050" cy="132998"/>
            </a:xfrm>
            <a:custGeom>
              <a:rect b="b" l="l" r="r" t="t"/>
              <a:pathLst>
                <a:path extrusionOk="0" h="1942" w="7287">
                  <a:moveTo>
                    <a:pt x="0" y="0"/>
                  </a:moveTo>
                  <a:lnTo>
                    <a:pt x="0" y="1941"/>
                  </a:lnTo>
                  <a:lnTo>
                    <a:pt x="7287" y="1941"/>
                  </a:lnTo>
                  <a:lnTo>
                    <a:pt x="72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4"/>
            <p:cNvSpPr/>
            <p:nvPr/>
          </p:nvSpPr>
          <p:spPr>
            <a:xfrm>
              <a:off x="8020017" y="4142344"/>
              <a:ext cx="322975" cy="132176"/>
            </a:xfrm>
            <a:custGeom>
              <a:rect b="b" l="l" r="r" t="t"/>
              <a:pathLst>
                <a:path extrusionOk="0" h="1930" w="4716">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4"/>
            <p:cNvSpPr/>
            <p:nvPr/>
          </p:nvSpPr>
          <p:spPr>
            <a:xfrm>
              <a:off x="7521789" y="4142344"/>
              <a:ext cx="322153" cy="132176"/>
            </a:xfrm>
            <a:custGeom>
              <a:rect b="b" l="l" r="r" t="t"/>
              <a:pathLst>
                <a:path extrusionOk="0" h="1930" w="4704">
                  <a:moveTo>
                    <a:pt x="0" y="1"/>
                  </a:moveTo>
                  <a:lnTo>
                    <a:pt x="0" y="1929"/>
                  </a:lnTo>
                  <a:lnTo>
                    <a:pt x="4703" y="1929"/>
                  </a:lnTo>
                  <a:lnTo>
                    <a:pt x="47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4"/>
            <p:cNvSpPr/>
            <p:nvPr/>
          </p:nvSpPr>
          <p:spPr>
            <a:xfrm>
              <a:off x="8152056" y="3264983"/>
              <a:ext cx="1026659" cy="132998"/>
            </a:xfrm>
            <a:custGeom>
              <a:rect b="b" l="l" r="r" t="t"/>
              <a:pathLst>
                <a:path extrusionOk="0" h="1942" w="14991">
                  <a:moveTo>
                    <a:pt x="1" y="0"/>
                  </a:moveTo>
                  <a:lnTo>
                    <a:pt x="1" y="1941"/>
                  </a:lnTo>
                  <a:lnTo>
                    <a:pt x="14991" y="1941"/>
                  </a:lnTo>
                  <a:lnTo>
                    <a:pt x="1499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4"/>
            <p:cNvSpPr/>
            <p:nvPr/>
          </p:nvSpPr>
          <p:spPr>
            <a:xfrm>
              <a:off x="7784360" y="3484340"/>
              <a:ext cx="807301" cy="132929"/>
            </a:xfrm>
            <a:custGeom>
              <a:rect b="b" l="l" r="r" t="t"/>
              <a:pathLst>
                <a:path extrusionOk="0" h="1941" w="11788">
                  <a:moveTo>
                    <a:pt x="0" y="0"/>
                  </a:moveTo>
                  <a:lnTo>
                    <a:pt x="0" y="1941"/>
                  </a:lnTo>
                  <a:lnTo>
                    <a:pt x="11787" y="1941"/>
                  </a:lnTo>
                  <a:lnTo>
                    <a:pt x="117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4"/>
            <p:cNvSpPr/>
            <p:nvPr/>
          </p:nvSpPr>
          <p:spPr>
            <a:xfrm>
              <a:off x="8738356" y="3484340"/>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4"/>
            <p:cNvSpPr/>
            <p:nvPr/>
          </p:nvSpPr>
          <p:spPr>
            <a:xfrm>
              <a:off x="7931945" y="3046447"/>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4"/>
            <p:cNvSpPr/>
            <p:nvPr/>
          </p:nvSpPr>
          <p:spPr>
            <a:xfrm>
              <a:off x="8445651" y="3703698"/>
              <a:ext cx="733063" cy="132108"/>
            </a:xfrm>
            <a:custGeom>
              <a:rect b="b" l="l" r="r" t="t"/>
              <a:pathLst>
                <a:path extrusionOk="0" h="1929" w="10704">
                  <a:moveTo>
                    <a:pt x="0" y="0"/>
                  </a:moveTo>
                  <a:lnTo>
                    <a:pt x="0" y="1929"/>
                  </a:lnTo>
                  <a:lnTo>
                    <a:pt x="10704" y="1929"/>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4"/>
            <p:cNvSpPr/>
            <p:nvPr/>
          </p:nvSpPr>
          <p:spPr>
            <a:xfrm>
              <a:off x="8855808" y="3922987"/>
              <a:ext cx="322907" cy="132176"/>
            </a:xfrm>
            <a:custGeom>
              <a:rect b="b" l="l" r="r" t="t"/>
              <a:pathLst>
                <a:path extrusionOk="0" h="1930" w="4715">
                  <a:moveTo>
                    <a:pt x="0" y="1"/>
                  </a:moveTo>
                  <a:lnTo>
                    <a:pt x="0" y="1930"/>
                  </a:lnTo>
                  <a:lnTo>
                    <a:pt x="4715" y="1930"/>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4"/>
            <p:cNvSpPr/>
            <p:nvPr/>
          </p:nvSpPr>
          <p:spPr>
            <a:xfrm>
              <a:off x="7990637" y="3703698"/>
              <a:ext cx="322975" cy="132108"/>
            </a:xfrm>
            <a:custGeom>
              <a:rect b="b" l="l" r="r" t="t"/>
              <a:pathLst>
                <a:path extrusionOk="0" h="1929" w="4716">
                  <a:moveTo>
                    <a:pt x="1" y="0"/>
                  </a:moveTo>
                  <a:lnTo>
                    <a:pt x="1" y="1929"/>
                  </a:lnTo>
                  <a:lnTo>
                    <a:pt x="4715" y="1929"/>
                  </a:lnTo>
                  <a:lnTo>
                    <a:pt x="471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4"/>
            <p:cNvSpPr/>
            <p:nvPr/>
          </p:nvSpPr>
          <p:spPr>
            <a:xfrm>
              <a:off x="8445651" y="4142344"/>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p:nvPr/>
          </p:nvSpPr>
          <p:spPr>
            <a:xfrm>
              <a:off x="7858529" y="3922987"/>
              <a:ext cx="862774" cy="132176"/>
            </a:xfrm>
            <a:custGeom>
              <a:rect b="b" l="l" r="r" t="t"/>
              <a:pathLst>
                <a:path extrusionOk="0" h="1930" w="12598">
                  <a:moveTo>
                    <a:pt x="1" y="1"/>
                  </a:moveTo>
                  <a:lnTo>
                    <a:pt x="1" y="1930"/>
                  </a:lnTo>
                  <a:lnTo>
                    <a:pt x="12598" y="1930"/>
                  </a:lnTo>
                  <a:lnTo>
                    <a:pt x="125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a:off x="7683208" y="4361702"/>
              <a:ext cx="1495507" cy="132176"/>
            </a:xfrm>
            <a:custGeom>
              <a:rect b="b" l="l" r="r" t="t"/>
              <a:pathLst>
                <a:path extrusionOk="0" h="1930"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4"/>
            <p:cNvSpPr/>
            <p:nvPr/>
          </p:nvSpPr>
          <p:spPr>
            <a:xfrm>
              <a:off x="8767736" y="4580237"/>
              <a:ext cx="410978" cy="132929"/>
            </a:xfrm>
            <a:custGeom>
              <a:rect b="b" l="l" r="r" t="t"/>
              <a:pathLst>
                <a:path extrusionOk="0" h="1941" w="6001">
                  <a:moveTo>
                    <a:pt x="0" y="0"/>
                  </a:moveTo>
                  <a:lnTo>
                    <a:pt x="0" y="1941"/>
                  </a:lnTo>
                  <a:lnTo>
                    <a:pt x="6001" y="1941"/>
                  </a:lnTo>
                  <a:lnTo>
                    <a:pt x="600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4"/>
            <p:cNvSpPr/>
            <p:nvPr/>
          </p:nvSpPr>
          <p:spPr>
            <a:xfrm>
              <a:off x="7814494" y="4580237"/>
              <a:ext cx="773880" cy="132929"/>
            </a:xfrm>
            <a:custGeom>
              <a:rect b="b" l="l" r="r" t="t"/>
              <a:pathLst>
                <a:path extrusionOk="0" h="1941" w="11300">
                  <a:moveTo>
                    <a:pt x="1" y="0"/>
                  </a:moveTo>
                  <a:lnTo>
                    <a:pt x="1" y="1941"/>
                  </a:lnTo>
                  <a:lnTo>
                    <a:pt x="11300" y="1941"/>
                  </a:lnTo>
                  <a:lnTo>
                    <a:pt x="1130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4"/>
            <p:cNvSpPr/>
            <p:nvPr/>
          </p:nvSpPr>
          <p:spPr>
            <a:xfrm>
              <a:off x="7397009" y="4799526"/>
              <a:ext cx="833394" cy="132998"/>
            </a:xfrm>
            <a:custGeom>
              <a:rect b="b" l="l" r="r" t="t"/>
              <a:pathLst>
                <a:path extrusionOk="0" h="1942" w="12169">
                  <a:moveTo>
                    <a:pt x="1" y="1"/>
                  </a:moveTo>
                  <a:lnTo>
                    <a:pt x="1" y="1942"/>
                  </a:lnTo>
                  <a:lnTo>
                    <a:pt x="12169" y="1942"/>
                  </a:lnTo>
                  <a:lnTo>
                    <a:pt x="1216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4"/>
            <p:cNvSpPr/>
            <p:nvPr/>
          </p:nvSpPr>
          <p:spPr>
            <a:xfrm>
              <a:off x="8382851" y="4799526"/>
              <a:ext cx="795864" cy="132998"/>
            </a:xfrm>
            <a:custGeom>
              <a:rect b="b" l="l" r="r" t="t"/>
              <a:pathLst>
                <a:path extrusionOk="0" h="1942" w="11621">
                  <a:moveTo>
                    <a:pt x="0" y="1"/>
                  </a:moveTo>
                  <a:lnTo>
                    <a:pt x="0" y="1942"/>
                  </a:lnTo>
                  <a:lnTo>
                    <a:pt x="11621" y="1942"/>
                  </a:lnTo>
                  <a:lnTo>
                    <a:pt x="1162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4"/>
            <p:cNvSpPr/>
            <p:nvPr/>
          </p:nvSpPr>
          <p:spPr>
            <a:xfrm>
              <a:off x="8064053" y="5018884"/>
              <a:ext cx="1114662" cy="132176"/>
            </a:xfrm>
            <a:custGeom>
              <a:rect b="b" l="l" r="r" t="t"/>
              <a:pathLst>
                <a:path extrusionOk="0" h="1930" w="16276">
                  <a:moveTo>
                    <a:pt x="0" y="1"/>
                  </a:moveTo>
                  <a:lnTo>
                    <a:pt x="0" y="1930"/>
                  </a:lnTo>
                  <a:lnTo>
                    <a:pt x="16276" y="1930"/>
                  </a:lnTo>
                  <a:lnTo>
                    <a:pt x="1627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 name="Google Shape;82;p14"/>
          <p:cNvSpPr/>
          <p:nvPr/>
        </p:nvSpPr>
        <p:spPr>
          <a:xfrm>
            <a:off x="1962382" y="0"/>
            <a:ext cx="2721868" cy="387420"/>
          </a:xfrm>
          <a:custGeom>
            <a:rect b="b" l="l" r="r" t="t"/>
            <a:pathLst>
              <a:path extrusionOk="0" h="5657" w="39744">
                <a:moveTo>
                  <a:pt x="1" y="1"/>
                </a:moveTo>
                <a:lnTo>
                  <a:pt x="1" y="5656"/>
                </a:lnTo>
                <a:lnTo>
                  <a:pt x="39744" y="5656"/>
                </a:lnTo>
                <a:lnTo>
                  <a:pt x="397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4"/>
          <p:cNvSpPr/>
          <p:nvPr/>
        </p:nvSpPr>
        <p:spPr>
          <a:xfrm>
            <a:off x="873813" y="0"/>
            <a:ext cx="664647" cy="387420"/>
          </a:xfrm>
          <a:custGeom>
            <a:rect b="b" l="l" r="r" t="t"/>
            <a:pathLst>
              <a:path extrusionOk="0" h="5657" w="9705">
                <a:moveTo>
                  <a:pt x="1" y="1"/>
                </a:moveTo>
                <a:lnTo>
                  <a:pt x="1" y="5656"/>
                </a:lnTo>
                <a:lnTo>
                  <a:pt x="9704" y="5656"/>
                </a:lnTo>
                <a:lnTo>
                  <a:pt x="97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4"/>
          <p:cNvSpPr/>
          <p:nvPr/>
        </p:nvSpPr>
        <p:spPr>
          <a:xfrm>
            <a:off x="1049134" y="938616"/>
            <a:ext cx="212098" cy="385776"/>
          </a:xfrm>
          <a:custGeom>
            <a:rect b="b" l="l" r="r" t="t"/>
            <a:pathLst>
              <a:path extrusionOk="0" h="5633" w="3097">
                <a:moveTo>
                  <a:pt x="2239" y="1"/>
                </a:moveTo>
                <a:lnTo>
                  <a:pt x="1" y="5275"/>
                </a:lnTo>
                <a:lnTo>
                  <a:pt x="846" y="5633"/>
                </a:lnTo>
                <a:lnTo>
                  <a:pt x="3096" y="370"/>
                </a:lnTo>
                <a:lnTo>
                  <a:pt x="22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4"/>
          <p:cNvSpPr/>
          <p:nvPr/>
        </p:nvSpPr>
        <p:spPr>
          <a:xfrm>
            <a:off x="873813" y="1008745"/>
            <a:ext cx="167240" cy="245519"/>
          </a:xfrm>
          <a:custGeom>
            <a:rect b="b" l="l" r="r" t="t"/>
            <a:pathLst>
              <a:path extrusionOk="0" h="3585" w="2442">
                <a:moveTo>
                  <a:pt x="1787" y="1"/>
                </a:moveTo>
                <a:lnTo>
                  <a:pt x="1" y="1787"/>
                </a:lnTo>
                <a:lnTo>
                  <a:pt x="1787" y="3585"/>
                </a:lnTo>
                <a:lnTo>
                  <a:pt x="2442" y="2930"/>
                </a:lnTo>
                <a:lnTo>
                  <a:pt x="1299" y="1787"/>
                </a:lnTo>
                <a:lnTo>
                  <a:pt x="2442" y="656"/>
                </a:lnTo>
                <a:lnTo>
                  <a:pt x="17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4"/>
          <p:cNvSpPr/>
          <p:nvPr/>
        </p:nvSpPr>
        <p:spPr>
          <a:xfrm>
            <a:off x="1268492" y="1008745"/>
            <a:ext cx="168062" cy="245519"/>
          </a:xfrm>
          <a:custGeom>
            <a:rect b="b" l="l" r="r" t="t"/>
            <a:pathLst>
              <a:path extrusionOk="0" h="3585" w="2454">
                <a:moveTo>
                  <a:pt x="655" y="1"/>
                </a:moveTo>
                <a:lnTo>
                  <a:pt x="0" y="656"/>
                </a:lnTo>
                <a:lnTo>
                  <a:pt x="1143" y="1787"/>
                </a:lnTo>
                <a:lnTo>
                  <a:pt x="0" y="2930"/>
                </a:lnTo>
                <a:lnTo>
                  <a:pt x="655" y="3585"/>
                </a:lnTo>
                <a:lnTo>
                  <a:pt x="2453" y="1787"/>
                </a:lnTo>
                <a:lnTo>
                  <a:pt x="6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4"/>
          <p:cNvSpPr/>
          <p:nvPr/>
        </p:nvSpPr>
        <p:spPr>
          <a:xfrm>
            <a:off x="3516020" y="4983597"/>
            <a:ext cx="1054395" cy="159912"/>
          </a:xfrm>
          <a:custGeom>
            <a:rect b="b" l="l" r="r" t="t"/>
            <a:pathLst>
              <a:path extrusionOk="0" h="2335" w="15396">
                <a:moveTo>
                  <a:pt x="1" y="1"/>
                </a:moveTo>
                <a:lnTo>
                  <a:pt x="1" y="2335"/>
                </a:lnTo>
                <a:lnTo>
                  <a:pt x="15395" y="2335"/>
                </a:lnTo>
                <a:lnTo>
                  <a:pt x="15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4"/>
          <p:cNvSpPr/>
          <p:nvPr/>
        </p:nvSpPr>
        <p:spPr>
          <a:xfrm>
            <a:off x="1160341" y="4983597"/>
            <a:ext cx="2152689" cy="159912"/>
          </a:xfrm>
          <a:custGeom>
            <a:rect b="b" l="l" r="r" t="t"/>
            <a:pathLst>
              <a:path extrusionOk="0" h="2335" w="31433">
                <a:moveTo>
                  <a:pt x="0" y="1"/>
                </a:moveTo>
                <a:lnTo>
                  <a:pt x="0" y="2335"/>
                </a:lnTo>
                <a:lnTo>
                  <a:pt x="31433" y="2335"/>
                </a:lnTo>
                <a:lnTo>
                  <a:pt x="314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4"/>
          <p:cNvSpPr/>
          <p:nvPr/>
        </p:nvSpPr>
        <p:spPr>
          <a:xfrm>
            <a:off x="1805333" y="4452017"/>
            <a:ext cx="3750923" cy="160666"/>
          </a:xfrm>
          <a:custGeom>
            <a:rect b="b" l="l" r="r" t="t"/>
            <a:pathLst>
              <a:path extrusionOk="0" h="2346" w="54770">
                <a:moveTo>
                  <a:pt x="0" y="0"/>
                </a:moveTo>
                <a:lnTo>
                  <a:pt x="0" y="2346"/>
                </a:lnTo>
                <a:lnTo>
                  <a:pt x="54769" y="2346"/>
                </a:lnTo>
                <a:lnTo>
                  <a:pt x="547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p:cNvSpPr/>
          <p:nvPr/>
        </p:nvSpPr>
        <p:spPr>
          <a:xfrm>
            <a:off x="0" y="4452017"/>
            <a:ext cx="1490645" cy="160666"/>
          </a:xfrm>
          <a:custGeom>
            <a:rect b="b" l="l" r="r" t="t"/>
            <a:pathLst>
              <a:path extrusionOk="0" h="2346" w="21766">
                <a:moveTo>
                  <a:pt x="1" y="0"/>
                </a:moveTo>
                <a:lnTo>
                  <a:pt x="1" y="2346"/>
                </a:lnTo>
                <a:lnTo>
                  <a:pt x="21765" y="2346"/>
                </a:lnTo>
                <a:lnTo>
                  <a:pt x="2176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4"/>
          <p:cNvSpPr/>
          <p:nvPr/>
        </p:nvSpPr>
        <p:spPr>
          <a:xfrm>
            <a:off x="596093" y="4717807"/>
            <a:ext cx="3218453" cy="160734"/>
          </a:xfrm>
          <a:custGeom>
            <a:rect b="b" l="l" r="r" t="t"/>
            <a:pathLst>
              <a:path extrusionOk="0" h="2347" w="46995">
                <a:moveTo>
                  <a:pt x="0" y="1"/>
                </a:moveTo>
                <a:lnTo>
                  <a:pt x="0" y="2346"/>
                </a:lnTo>
                <a:lnTo>
                  <a:pt x="46994" y="2346"/>
                </a:lnTo>
                <a:lnTo>
                  <a:pt x="46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4"/>
          <p:cNvSpPr/>
          <p:nvPr/>
        </p:nvSpPr>
        <p:spPr>
          <a:xfrm>
            <a:off x="0" y="4717807"/>
            <a:ext cx="364546" cy="160734"/>
          </a:xfrm>
          <a:custGeom>
            <a:rect b="b" l="l" r="r" t="t"/>
            <a:pathLst>
              <a:path extrusionOk="0" h="2347" w="5323">
                <a:moveTo>
                  <a:pt x="1" y="1"/>
                </a:moveTo>
                <a:lnTo>
                  <a:pt x="1" y="2346"/>
                </a:lnTo>
                <a:lnTo>
                  <a:pt x="5323" y="2346"/>
                </a:lnTo>
                <a:lnTo>
                  <a:pt x="53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4"/>
          <p:cNvSpPr/>
          <p:nvPr/>
        </p:nvSpPr>
        <p:spPr>
          <a:xfrm>
            <a:off x="0" y="4983597"/>
            <a:ext cx="828532" cy="159912"/>
          </a:xfrm>
          <a:custGeom>
            <a:rect b="b" l="l" r="r" t="t"/>
            <a:pathLst>
              <a:path extrusionOk="0" h="2335" w="12098">
                <a:moveTo>
                  <a:pt x="1" y="1"/>
                </a:moveTo>
                <a:lnTo>
                  <a:pt x="1" y="2335"/>
                </a:lnTo>
                <a:lnTo>
                  <a:pt x="12098" y="2335"/>
                </a:lnTo>
                <a:lnTo>
                  <a:pt x="120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4"/>
          <p:cNvSpPr txBox="1"/>
          <p:nvPr>
            <p:ph type="ctrTitle"/>
          </p:nvPr>
        </p:nvSpPr>
        <p:spPr>
          <a:xfrm>
            <a:off x="718575" y="1369045"/>
            <a:ext cx="8520600" cy="1910400"/>
          </a:xfrm>
          <a:prstGeom prst="rect">
            <a:avLst/>
          </a:prstGeom>
        </p:spPr>
        <p:txBody>
          <a:bodyPr anchorCtr="0" anchor="b" bIns="0" lIns="91425" spcFirstLastPara="1" rIns="91425" wrap="square" tIns="91425">
            <a:noAutofit/>
          </a:bodyPr>
          <a:lstStyle>
            <a:lvl1pPr lvl="0" rtl="0">
              <a:lnSpc>
                <a:spcPct val="80000"/>
              </a:lnSpc>
              <a:spcBef>
                <a:spcPts val="0"/>
              </a:spcBef>
              <a:spcAft>
                <a:spcPts val="0"/>
              </a:spcAft>
              <a:buSzPts val="7400"/>
              <a:buNone/>
              <a:defRPr sz="7400"/>
            </a:lvl1pPr>
            <a:lvl2pPr lvl="1" rtl="0" algn="ctr">
              <a:spcBef>
                <a:spcPts val="0"/>
              </a:spcBef>
              <a:spcAft>
                <a:spcPts val="0"/>
              </a:spcAft>
              <a:buSzPts val="6100"/>
              <a:buNone/>
              <a:defRPr sz="6100"/>
            </a:lvl2pPr>
            <a:lvl3pPr lvl="2" rtl="0" algn="ctr">
              <a:spcBef>
                <a:spcPts val="0"/>
              </a:spcBef>
              <a:spcAft>
                <a:spcPts val="0"/>
              </a:spcAft>
              <a:buSzPts val="6100"/>
              <a:buNone/>
              <a:defRPr sz="6100"/>
            </a:lvl3pPr>
            <a:lvl4pPr lvl="3" rtl="0" algn="ctr">
              <a:spcBef>
                <a:spcPts val="0"/>
              </a:spcBef>
              <a:spcAft>
                <a:spcPts val="0"/>
              </a:spcAft>
              <a:buSzPts val="6100"/>
              <a:buNone/>
              <a:defRPr sz="6100"/>
            </a:lvl4pPr>
            <a:lvl5pPr lvl="4" rtl="0" algn="ctr">
              <a:spcBef>
                <a:spcPts val="0"/>
              </a:spcBef>
              <a:spcAft>
                <a:spcPts val="0"/>
              </a:spcAft>
              <a:buSzPts val="6100"/>
              <a:buNone/>
              <a:defRPr sz="6100"/>
            </a:lvl5pPr>
            <a:lvl6pPr lvl="5" rtl="0" algn="ctr">
              <a:spcBef>
                <a:spcPts val="0"/>
              </a:spcBef>
              <a:spcAft>
                <a:spcPts val="0"/>
              </a:spcAft>
              <a:buSzPts val="6100"/>
              <a:buNone/>
              <a:defRPr sz="6100"/>
            </a:lvl6pPr>
            <a:lvl7pPr lvl="6" rtl="0" algn="ctr">
              <a:spcBef>
                <a:spcPts val="0"/>
              </a:spcBef>
              <a:spcAft>
                <a:spcPts val="0"/>
              </a:spcAft>
              <a:buSzPts val="6100"/>
              <a:buNone/>
              <a:defRPr sz="6100"/>
            </a:lvl7pPr>
            <a:lvl8pPr lvl="7" rtl="0" algn="ctr">
              <a:spcBef>
                <a:spcPts val="0"/>
              </a:spcBef>
              <a:spcAft>
                <a:spcPts val="0"/>
              </a:spcAft>
              <a:buSzPts val="6100"/>
              <a:buNone/>
              <a:defRPr sz="6100"/>
            </a:lvl8pPr>
            <a:lvl9pPr lvl="8" rtl="0" algn="ctr">
              <a:spcBef>
                <a:spcPts val="0"/>
              </a:spcBef>
              <a:spcAft>
                <a:spcPts val="0"/>
              </a:spcAft>
              <a:buSzPts val="6100"/>
              <a:buNone/>
              <a:defRPr sz="6100"/>
            </a:lvl9pPr>
          </a:lstStyle>
          <a:p/>
        </p:txBody>
      </p:sp>
      <p:sp>
        <p:nvSpPr>
          <p:cNvPr id="95" name="Google Shape;95;p14"/>
          <p:cNvSpPr txBox="1"/>
          <p:nvPr>
            <p:ph idx="1" type="subTitle"/>
          </p:nvPr>
        </p:nvSpPr>
        <p:spPr>
          <a:xfrm>
            <a:off x="769050" y="3396100"/>
            <a:ext cx="8520600" cy="7926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100"/>
              <a:buNone/>
              <a:defRPr sz="2100"/>
            </a:lvl1pPr>
            <a:lvl2pPr lvl="1" rtl="0" algn="ctr">
              <a:lnSpc>
                <a:spcPct val="100000"/>
              </a:lnSpc>
              <a:spcBef>
                <a:spcPts val="0"/>
              </a:spcBef>
              <a:spcAft>
                <a:spcPts val="0"/>
              </a:spcAft>
              <a:buSzPts val="2900"/>
              <a:buNone/>
              <a:defRPr sz="2900"/>
            </a:lvl2pPr>
            <a:lvl3pPr lvl="2" rtl="0" algn="ctr">
              <a:lnSpc>
                <a:spcPct val="100000"/>
              </a:lnSpc>
              <a:spcBef>
                <a:spcPts val="0"/>
              </a:spcBef>
              <a:spcAft>
                <a:spcPts val="0"/>
              </a:spcAft>
              <a:buSzPts val="2900"/>
              <a:buNone/>
              <a:defRPr sz="2900"/>
            </a:lvl3pPr>
            <a:lvl4pPr lvl="3" rtl="0" algn="ctr">
              <a:lnSpc>
                <a:spcPct val="100000"/>
              </a:lnSpc>
              <a:spcBef>
                <a:spcPts val="0"/>
              </a:spcBef>
              <a:spcAft>
                <a:spcPts val="0"/>
              </a:spcAft>
              <a:buSzPts val="2900"/>
              <a:buNone/>
              <a:defRPr sz="2900"/>
            </a:lvl4pPr>
            <a:lvl5pPr lvl="4" rtl="0" algn="ctr">
              <a:lnSpc>
                <a:spcPct val="100000"/>
              </a:lnSpc>
              <a:spcBef>
                <a:spcPts val="0"/>
              </a:spcBef>
              <a:spcAft>
                <a:spcPts val="0"/>
              </a:spcAft>
              <a:buSzPts val="2900"/>
              <a:buNone/>
              <a:defRPr sz="2900"/>
            </a:lvl5pPr>
            <a:lvl6pPr lvl="5" rtl="0" algn="ctr">
              <a:lnSpc>
                <a:spcPct val="100000"/>
              </a:lnSpc>
              <a:spcBef>
                <a:spcPts val="0"/>
              </a:spcBef>
              <a:spcAft>
                <a:spcPts val="0"/>
              </a:spcAft>
              <a:buSzPts val="2900"/>
              <a:buNone/>
              <a:defRPr sz="2900"/>
            </a:lvl6pPr>
            <a:lvl7pPr lvl="6" rtl="0" algn="ctr">
              <a:lnSpc>
                <a:spcPct val="100000"/>
              </a:lnSpc>
              <a:spcBef>
                <a:spcPts val="0"/>
              </a:spcBef>
              <a:spcAft>
                <a:spcPts val="0"/>
              </a:spcAft>
              <a:buSzPts val="2900"/>
              <a:buNone/>
              <a:defRPr sz="2900"/>
            </a:lvl7pPr>
            <a:lvl8pPr lvl="7" rtl="0" algn="ctr">
              <a:lnSpc>
                <a:spcPct val="100000"/>
              </a:lnSpc>
              <a:spcBef>
                <a:spcPts val="0"/>
              </a:spcBef>
              <a:spcAft>
                <a:spcPts val="0"/>
              </a:spcAft>
              <a:buSzPts val="2900"/>
              <a:buNone/>
              <a:defRPr sz="2900"/>
            </a:lvl8pPr>
            <a:lvl9pPr lvl="8" rtl="0" algn="ctr">
              <a:lnSpc>
                <a:spcPct val="100000"/>
              </a:lnSpc>
              <a:spcBef>
                <a:spcPts val="0"/>
              </a:spcBef>
              <a:spcAft>
                <a:spcPts val="0"/>
              </a:spcAft>
              <a:buSzPts val="2900"/>
              <a:buNone/>
              <a:defRPr sz="2900"/>
            </a:lvl9pPr>
          </a:lstStyle>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4_1">
    <p:spTree>
      <p:nvGrpSpPr>
        <p:cNvPr id="1554" name="Shape 1554"/>
        <p:cNvGrpSpPr/>
        <p:nvPr/>
      </p:nvGrpSpPr>
      <p:grpSpPr>
        <a:xfrm>
          <a:off x="0" y="0"/>
          <a:ext cx="0" cy="0"/>
          <a:chOff x="0" y="0"/>
          <a:chExt cx="0" cy="0"/>
        </a:xfrm>
      </p:grpSpPr>
      <p:sp>
        <p:nvSpPr>
          <p:cNvPr id="1555" name="Google Shape;1555;p126"/>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126"/>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126"/>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126"/>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126"/>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126"/>
          <p:cNvSpPr/>
          <p:nvPr/>
        </p:nvSpPr>
        <p:spPr>
          <a:xfrm flipH="1">
            <a:off x="1299983"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126"/>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126"/>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126"/>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126"/>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126"/>
          <p:cNvSpPr/>
          <p:nvPr/>
        </p:nvSpPr>
        <p:spPr>
          <a:xfrm>
            <a:off x="2094075" y="1123150"/>
            <a:ext cx="4955589" cy="4020450"/>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126"/>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5">
    <p:spTree>
      <p:nvGrpSpPr>
        <p:cNvPr id="1567" name="Shape 1567"/>
        <p:cNvGrpSpPr/>
        <p:nvPr/>
      </p:nvGrpSpPr>
      <p:grpSpPr>
        <a:xfrm>
          <a:off x="0" y="0"/>
          <a:ext cx="0" cy="0"/>
          <a:chOff x="0" y="0"/>
          <a:chExt cx="0" cy="0"/>
        </a:xfrm>
      </p:grpSpPr>
      <p:sp>
        <p:nvSpPr>
          <p:cNvPr id="1568" name="Google Shape;1568;p127"/>
          <p:cNvSpPr/>
          <p:nvPr/>
        </p:nvSpPr>
        <p:spPr>
          <a:xfrm>
            <a:off x="1817725" y="0"/>
            <a:ext cx="7326300" cy="390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127"/>
          <p:cNvSpPr txBox="1"/>
          <p:nvPr>
            <p:ph idx="1" type="body"/>
          </p:nvPr>
        </p:nvSpPr>
        <p:spPr>
          <a:xfrm>
            <a:off x="4579525" y="2388200"/>
            <a:ext cx="39327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Char char="●"/>
              <a:defRPr sz="1600"/>
            </a:lvl1pPr>
            <a:lvl2pPr indent="-330200" lvl="1" marL="914400" rtl="0">
              <a:spcBef>
                <a:spcPts val="0"/>
              </a:spcBef>
              <a:spcAft>
                <a:spcPts val="0"/>
              </a:spcAft>
              <a:buSzPts val="1600"/>
              <a:buChar char="○"/>
              <a:defRPr/>
            </a:lvl2pPr>
            <a:lvl3pPr indent="-323850" lvl="2" marL="1371600" rtl="0">
              <a:spcBef>
                <a:spcPts val="1600"/>
              </a:spcBef>
              <a:spcAft>
                <a:spcPts val="0"/>
              </a:spcAft>
              <a:buSzPts val="1500"/>
              <a:buChar char="■"/>
              <a:defRPr/>
            </a:lvl3pPr>
            <a:lvl4pPr indent="-323850" lvl="3" marL="1828800" rtl="0">
              <a:spcBef>
                <a:spcPts val="1600"/>
              </a:spcBef>
              <a:spcAft>
                <a:spcPts val="0"/>
              </a:spcAft>
              <a:buSzPts val="15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1150" lvl="6" marL="3200400" rtl="0">
              <a:spcBef>
                <a:spcPts val="1600"/>
              </a:spcBef>
              <a:spcAft>
                <a:spcPts val="0"/>
              </a:spcAft>
              <a:buSzPts val="1300"/>
              <a:buChar char="●"/>
              <a:defRPr/>
            </a:lvl7pPr>
            <a:lvl8pPr indent="-311150" lvl="7" marL="3657600" rtl="0">
              <a:spcBef>
                <a:spcPts val="1600"/>
              </a:spcBef>
              <a:spcAft>
                <a:spcPts val="0"/>
              </a:spcAft>
              <a:buSzPts val="1300"/>
              <a:buChar char="○"/>
              <a:defRPr/>
            </a:lvl8pPr>
            <a:lvl9pPr indent="-317500" lvl="8" marL="4114800" rtl="0">
              <a:spcBef>
                <a:spcPts val="1600"/>
              </a:spcBef>
              <a:spcAft>
                <a:spcPts val="1600"/>
              </a:spcAft>
              <a:buSzPts val="1400"/>
              <a:buChar char="■"/>
              <a:defRPr/>
            </a:lvl9pPr>
          </a:lstStyle>
          <a:p/>
        </p:txBody>
      </p:sp>
      <p:sp>
        <p:nvSpPr>
          <p:cNvPr id="1570" name="Google Shape;1570;p127"/>
          <p:cNvSpPr txBox="1"/>
          <p:nvPr>
            <p:ph type="title"/>
          </p:nvPr>
        </p:nvSpPr>
        <p:spPr>
          <a:xfrm>
            <a:off x="4579531" y="1714800"/>
            <a:ext cx="39633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lgn="r">
              <a:spcBef>
                <a:spcPts val="0"/>
              </a:spcBef>
              <a:spcAft>
                <a:spcPts val="0"/>
              </a:spcAft>
              <a:buNone/>
              <a:defRPr sz="3000"/>
            </a:lvl2pPr>
            <a:lvl3pPr lvl="2" rtl="0" algn="r">
              <a:spcBef>
                <a:spcPts val="0"/>
              </a:spcBef>
              <a:spcAft>
                <a:spcPts val="0"/>
              </a:spcAft>
              <a:buNone/>
              <a:defRPr sz="3000"/>
            </a:lvl3pPr>
            <a:lvl4pPr lvl="3" rtl="0" algn="r">
              <a:spcBef>
                <a:spcPts val="0"/>
              </a:spcBef>
              <a:spcAft>
                <a:spcPts val="0"/>
              </a:spcAft>
              <a:buNone/>
              <a:defRPr sz="3000"/>
            </a:lvl4pPr>
            <a:lvl5pPr lvl="4" rtl="0" algn="r">
              <a:spcBef>
                <a:spcPts val="0"/>
              </a:spcBef>
              <a:spcAft>
                <a:spcPts val="0"/>
              </a:spcAft>
              <a:buNone/>
              <a:defRPr sz="3000"/>
            </a:lvl5pPr>
            <a:lvl6pPr lvl="5" rtl="0" algn="r">
              <a:spcBef>
                <a:spcPts val="0"/>
              </a:spcBef>
              <a:spcAft>
                <a:spcPts val="0"/>
              </a:spcAft>
              <a:buNone/>
              <a:defRPr sz="3000"/>
            </a:lvl6pPr>
            <a:lvl7pPr lvl="6" rtl="0" algn="r">
              <a:spcBef>
                <a:spcPts val="0"/>
              </a:spcBef>
              <a:spcAft>
                <a:spcPts val="0"/>
              </a:spcAft>
              <a:buNone/>
              <a:defRPr sz="3000"/>
            </a:lvl7pPr>
            <a:lvl8pPr lvl="7" rtl="0" algn="r">
              <a:spcBef>
                <a:spcPts val="0"/>
              </a:spcBef>
              <a:spcAft>
                <a:spcPts val="0"/>
              </a:spcAft>
              <a:buNone/>
              <a:defRPr sz="3000"/>
            </a:lvl8pPr>
            <a:lvl9pPr lvl="8" rtl="0" algn="r">
              <a:spcBef>
                <a:spcPts val="0"/>
              </a:spcBef>
              <a:spcAft>
                <a:spcPts val="0"/>
              </a:spcAft>
              <a:buNone/>
              <a:defRPr sz="3000"/>
            </a:lvl9pPr>
          </a:lstStyle>
          <a:p/>
        </p:txBody>
      </p:sp>
      <p:sp>
        <p:nvSpPr>
          <p:cNvPr id="1571" name="Google Shape;1571;p127"/>
          <p:cNvSpPr/>
          <p:nvPr/>
        </p:nvSpPr>
        <p:spPr>
          <a:xfrm>
            <a:off x="0" y="2156637"/>
            <a:ext cx="2107897" cy="128764"/>
          </a:xfrm>
          <a:custGeom>
            <a:rect b="b" l="l" r="r" t="t"/>
            <a:pathLst>
              <a:path extrusionOk="0" h="8298" w="135840">
                <a:moveTo>
                  <a:pt x="1" y="1"/>
                </a:moveTo>
                <a:lnTo>
                  <a:pt x="1" y="8298"/>
                </a:lnTo>
                <a:lnTo>
                  <a:pt x="135840" y="8298"/>
                </a:lnTo>
                <a:lnTo>
                  <a:pt x="1358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127"/>
          <p:cNvSpPr/>
          <p:nvPr/>
        </p:nvSpPr>
        <p:spPr>
          <a:xfrm>
            <a:off x="2107970" y="2156637"/>
            <a:ext cx="1115538" cy="128764"/>
          </a:xfrm>
          <a:custGeom>
            <a:rect b="b" l="l" r="r" t="t"/>
            <a:pathLst>
              <a:path extrusionOk="0" h="8298" w="71889">
                <a:moveTo>
                  <a:pt x="1" y="1"/>
                </a:moveTo>
                <a:lnTo>
                  <a:pt x="1" y="8298"/>
                </a:lnTo>
                <a:lnTo>
                  <a:pt x="71889" y="8298"/>
                </a:lnTo>
                <a:lnTo>
                  <a:pt x="718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127"/>
          <p:cNvSpPr/>
          <p:nvPr/>
        </p:nvSpPr>
        <p:spPr>
          <a:xfrm>
            <a:off x="430892" y="2369856"/>
            <a:ext cx="1645026" cy="128764"/>
          </a:xfrm>
          <a:custGeom>
            <a:rect b="b" l="l" r="r" t="t"/>
            <a:pathLst>
              <a:path extrusionOk="0" h="8298" w="106011">
                <a:moveTo>
                  <a:pt x="1" y="1"/>
                </a:moveTo>
                <a:lnTo>
                  <a:pt x="1" y="8297"/>
                </a:lnTo>
                <a:lnTo>
                  <a:pt x="106011" y="8297"/>
                </a:lnTo>
                <a:lnTo>
                  <a:pt x="1060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127"/>
          <p:cNvSpPr/>
          <p:nvPr/>
        </p:nvSpPr>
        <p:spPr>
          <a:xfrm>
            <a:off x="1597826" y="2369856"/>
            <a:ext cx="478141" cy="128764"/>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127"/>
          <p:cNvSpPr/>
          <p:nvPr/>
        </p:nvSpPr>
        <p:spPr>
          <a:xfrm>
            <a:off x="2665754" y="2369856"/>
            <a:ext cx="557777" cy="128764"/>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127"/>
          <p:cNvSpPr/>
          <p:nvPr/>
        </p:nvSpPr>
        <p:spPr>
          <a:xfrm>
            <a:off x="0" y="3222713"/>
            <a:ext cx="1472750" cy="128392"/>
          </a:xfrm>
          <a:custGeom>
            <a:rect b="b" l="l" r="r" t="t"/>
            <a:pathLst>
              <a:path extrusionOk="0" h="8274" w="94909">
                <a:moveTo>
                  <a:pt x="1" y="1"/>
                </a:moveTo>
                <a:lnTo>
                  <a:pt x="1" y="8274"/>
                </a:lnTo>
                <a:lnTo>
                  <a:pt x="94908" y="8274"/>
                </a:lnTo>
                <a:lnTo>
                  <a:pt x="949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127"/>
          <p:cNvSpPr/>
          <p:nvPr/>
        </p:nvSpPr>
        <p:spPr>
          <a:xfrm>
            <a:off x="2202118" y="2369856"/>
            <a:ext cx="128764" cy="128764"/>
          </a:xfrm>
          <a:custGeom>
            <a:rect b="b" l="l" r="r" t="t"/>
            <a:pathLst>
              <a:path extrusionOk="0" h="8298" w="8298">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127"/>
          <p:cNvSpPr/>
          <p:nvPr/>
        </p:nvSpPr>
        <p:spPr>
          <a:xfrm>
            <a:off x="2406772" y="2369856"/>
            <a:ext cx="128764" cy="128764"/>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127"/>
          <p:cNvSpPr/>
          <p:nvPr/>
        </p:nvSpPr>
        <p:spPr>
          <a:xfrm>
            <a:off x="2061089" y="2796292"/>
            <a:ext cx="128764" cy="128749"/>
          </a:xfrm>
          <a:custGeom>
            <a:rect b="b" l="l" r="r" t="t"/>
            <a:pathLst>
              <a:path extrusionOk="0" h="8297" w="8298">
                <a:moveTo>
                  <a:pt x="0" y="0"/>
                </a:moveTo>
                <a:lnTo>
                  <a:pt x="0" y="8297"/>
                </a:lnTo>
                <a:lnTo>
                  <a:pt x="8297" y="8297"/>
                </a:lnTo>
                <a:lnTo>
                  <a:pt x="82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127"/>
          <p:cNvSpPr/>
          <p:nvPr/>
        </p:nvSpPr>
        <p:spPr>
          <a:xfrm>
            <a:off x="1856436" y="2796292"/>
            <a:ext cx="128376" cy="128749"/>
          </a:xfrm>
          <a:custGeom>
            <a:rect b="b" l="l" r="r" t="t"/>
            <a:pathLst>
              <a:path extrusionOk="0" h="8297" w="8273">
                <a:moveTo>
                  <a:pt x="0" y="0"/>
                </a:moveTo>
                <a:lnTo>
                  <a:pt x="0" y="8297"/>
                </a:lnTo>
                <a:lnTo>
                  <a:pt x="8273" y="8297"/>
                </a:lnTo>
                <a:lnTo>
                  <a:pt x="8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127"/>
          <p:cNvSpPr/>
          <p:nvPr/>
        </p:nvSpPr>
        <p:spPr>
          <a:xfrm>
            <a:off x="641505" y="2796292"/>
            <a:ext cx="128764" cy="128749"/>
          </a:xfrm>
          <a:custGeom>
            <a:rect b="b" l="l" r="r" t="t"/>
            <a:pathLst>
              <a:path extrusionOk="0" h="8297" w="8298">
                <a:moveTo>
                  <a:pt x="1" y="0"/>
                </a:moveTo>
                <a:lnTo>
                  <a:pt x="1"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127"/>
          <p:cNvSpPr/>
          <p:nvPr/>
        </p:nvSpPr>
        <p:spPr>
          <a:xfrm>
            <a:off x="3094800" y="2583074"/>
            <a:ext cx="128749" cy="128764"/>
          </a:xfrm>
          <a:custGeom>
            <a:rect b="b" l="l" r="r" t="t"/>
            <a:pathLst>
              <a:path extrusionOk="0" h="8298"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127"/>
          <p:cNvSpPr/>
          <p:nvPr/>
        </p:nvSpPr>
        <p:spPr>
          <a:xfrm>
            <a:off x="191634" y="2369856"/>
            <a:ext cx="128764" cy="128764"/>
          </a:xfrm>
          <a:custGeom>
            <a:rect b="b" l="l" r="r" t="t"/>
            <a:pathLst>
              <a:path extrusionOk="0" h="8298" w="8298">
                <a:moveTo>
                  <a:pt x="1" y="1"/>
                </a:moveTo>
                <a:lnTo>
                  <a:pt x="1"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127"/>
          <p:cNvSpPr/>
          <p:nvPr/>
        </p:nvSpPr>
        <p:spPr>
          <a:xfrm>
            <a:off x="1339573" y="3009138"/>
            <a:ext cx="1644653" cy="128749"/>
          </a:xfrm>
          <a:custGeom>
            <a:rect b="b" l="l" r="r" t="t"/>
            <a:pathLst>
              <a:path extrusionOk="0" h="8297" w="105987">
                <a:moveTo>
                  <a:pt x="1" y="0"/>
                </a:moveTo>
                <a:lnTo>
                  <a:pt x="1" y="8297"/>
                </a:lnTo>
                <a:lnTo>
                  <a:pt x="105987" y="8297"/>
                </a:lnTo>
                <a:lnTo>
                  <a:pt x="1059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127"/>
          <p:cNvSpPr/>
          <p:nvPr/>
        </p:nvSpPr>
        <p:spPr>
          <a:xfrm>
            <a:off x="1339573" y="3009138"/>
            <a:ext cx="478156" cy="128749"/>
          </a:xfrm>
          <a:custGeom>
            <a:rect b="b" l="l" r="r" t="t"/>
            <a:pathLst>
              <a:path extrusionOk="0" h="8297" w="30814">
                <a:moveTo>
                  <a:pt x="1" y="0"/>
                </a:moveTo>
                <a:lnTo>
                  <a:pt x="1" y="8297"/>
                </a:lnTo>
                <a:lnTo>
                  <a:pt x="30813" y="8297"/>
                </a:lnTo>
                <a:lnTo>
                  <a:pt x="308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127"/>
          <p:cNvSpPr/>
          <p:nvPr/>
        </p:nvSpPr>
        <p:spPr>
          <a:xfrm>
            <a:off x="0" y="3009510"/>
            <a:ext cx="749775" cy="128376"/>
          </a:xfrm>
          <a:custGeom>
            <a:rect b="b" l="l" r="r" t="t"/>
            <a:pathLst>
              <a:path extrusionOk="0" h="8273" w="48318">
                <a:moveTo>
                  <a:pt x="1" y="0"/>
                </a:moveTo>
                <a:lnTo>
                  <a:pt x="1" y="8273"/>
                </a:lnTo>
                <a:lnTo>
                  <a:pt x="48318" y="8273"/>
                </a:lnTo>
                <a:lnTo>
                  <a:pt x="483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127"/>
          <p:cNvSpPr/>
          <p:nvPr/>
        </p:nvSpPr>
        <p:spPr>
          <a:xfrm>
            <a:off x="1084687" y="3009138"/>
            <a:ext cx="128764" cy="128749"/>
          </a:xfrm>
          <a:custGeom>
            <a:rect b="b" l="l" r="r" t="t"/>
            <a:pathLst>
              <a:path extrusionOk="0" h="8297" w="8298">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127"/>
          <p:cNvSpPr/>
          <p:nvPr/>
        </p:nvSpPr>
        <p:spPr>
          <a:xfrm>
            <a:off x="879662" y="3009138"/>
            <a:ext cx="128749" cy="128749"/>
          </a:xfrm>
          <a:custGeom>
            <a:rect b="b" l="l" r="r" t="t"/>
            <a:pathLst>
              <a:path extrusionOk="0" h="8297"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127"/>
          <p:cNvSpPr/>
          <p:nvPr/>
        </p:nvSpPr>
        <p:spPr>
          <a:xfrm>
            <a:off x="533979" y="3435558"/>
            <a:ext cx="128749" cy="128764"/>
          </a:xfrm>
          <a:custGeom>
            <a:rect b="b" l="l" r="r" t="t"/>
            <a:pathLst>
              <a:path extrusionOk="0" h="8298" w="8297">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127"/>
          <p:cNvSpPr/>
          <p:nvPr/>
        </p:nvSpPr>
        <p:spPr>
          <a:xfrm>
            <a:off x="338622" y="3435558"/>
            <a:ext cx="128749" cy="128764"/>
          </a:xfrm>
          <a:custGeom>
            <a:rect b="b" l="l" r="r" t="t"/>
            <a:pathLst>
              <a:path extrusionOk="0" h="8298" w="8297">
                <a:moveTo>
                  <a:pt x="0" y="1"/>
                </a:moveTo>
                <a:lnTo>
                  <a:pt x="0" y="8297"/>
                </a:lnTo>
                <a:lnTo>
                  <a:pt x="8297" y="8297"/>
                </a:lnTo>
                <a:lnTo>
                  <a:pt x="82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127"/>
          <p:cNvSpPr/>
          <p:nvPr/>
        </p:nvSpPr>
        <p:spPr>
          <a:xfrm>
            <a:off x="142891" y="3435558"/>
            <a:ext cx="128764" cy="128764"/>
          </a:xfrm>
          <a:custGeom>
            <a:rect b="b" l="l" r="r" t="t"/>
            <a:pathLst>
              <a:path extrusionOk="0" h="8298" w="8298">
                <a:moveTo>
                  <a:pt x="0" y="1"/>
                </a:moveTo>
                <a:lnTo>
                  <a:pt x="0"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127"/>
          <p:cNvSpPr/>
          <p:nvPr/>
        </p:nvSpPr>
        <p:spPr>
          <a:xfrm>
            <a:off x="3094800" y="3009138"/>
            <a:ext cx="128749" cy="128749"/>
          </a:xfrm>
          <a:custGeom>
            <a:rect b="b" l="l" r="r" t="t"/>
            <a:pathLst>
              <a:path extrusionOk="0" h="8297" w="8297">
                <a:moveTo>
                  <a:pt x="0" y="0"/>
                </a:moveTo>
                <a:lnTo>
                  <a:pt x="0" y="8297"/>
                </a:lnTo>
                <a:lnTo>
                  <a:pt x="8297" y="8297"/>
                </a:lnTo>
                <a:lnTo>
                  <a:pt x="8297"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127"/>
          <p:cNvSpPr/>
          <p:nvPr/>
        </p:nvSpPr>
        <p:spPr>
          <a:xfrm>
            <a:off x="1676332" y="2583074"/>
            <a:ext cx="1314984" cy="128764"/>
          </a:xfrm>
          <a:custGeom>
            <a:rect b="b" l="l" r="r" t="t"/>
            <a:pathLst>
              <a:path extrusionOk="0" h="8298" w="84742">
                <a:moveTo>
                  <a:pt x="1" y="0"/>
                </a:moveTo>
                <a:lnTo>
                  <a:pt x="1" y="8297"/>
                </a:lnTo>
                <a:lnTo>
                  <a:pt x="84741" y="8297"/>
                </a:lnTo>
                <a:lnTo>
                  <a:pt x="847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127"/>
          <p:cNvSpPr/>
          <p:nvPr/>
        </p:nvSpPr>
        <p:spPr>
          <a:xfrm>
            <a:off x="2267232" y="2796292"/>
            <a:ext cx="956281" cy="128749"/>
          </a:xfrm>
          <a:custGeom>
            <a:rect b="b" l="l" r="r" t="t"/>
            <a:pathLst>
              <a:path extrusionOk="0" h="8297" w="61626">
                <a:moveTo>
                  <a:pt x="1" y="0"/>
                </a:moveTo>
                <a:lnTo>
                  <a:pt x="1" y="8297"/>
                </a:lnTo>
                <a:lnTo>
                  <a:pt x="61626" y="8297"/>
                </a:lnTo>
                <a:lnTo>
                  <a:pt x="61626"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127"/>
          <p:cNvSpPr/>
          <p:nvPr/>
        </p:nvSpPr>
        <p:spPr>
          <a:xfrm>
            <a:off x="641505" y="2796292"/>
            <a:ext cx="896384" cy="128749"/>
          </a:xfrm>
          <a:custGeom>
            <a:rect b="b" l="l" r="r" t="t"/>
            <a:pathLst>
              <a:path extrusionOk="0" h="8297" w="57766">
                <a:moveTo>
                  <a:pt x="1" y="0"/>
                </a:moveTo>
                <a:lnTo>
                  <a:pt x="1" y="8297"/>
                </a:lnTo>
                <a:lnTo>
                  <a:pt x="57765" y="8297"/>
                </a:lnTo>
                <a:lnTo>
                  <a:pt x="57765"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127"/>
          <p:cNvSpPr/>
          <p:nvPr/>
        </p:nvSpPr>
        <p:spPr>
          <a:xfrm>
            <a:off x="0" y="2796292"/>
            <a:ext cx="449495" cy="128749"/>
          </a:xfrm>
          <a:custGeom>
            <a:rect b="b" l="l" r="r" t="t"/>
            <a:pathLst>
              <a:path extrusionOk="0" h="8297" w="28967">
                <a:moveTo>
                  <a:pt x="1" y="0"/>
                </a:moveTo>
                <a:lnTo>
                  <a:pt x="1" y="8297"/>
                </a:lnTo>
                <a:lnTo>
                  <a:pt x="28967" y="8297"/>
                </a:lnTo>
                <a:lnTo>
                  <a:pt x="289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127"/>
          <p:cNvSpPr/>
          <p:nvPr/>
        </p:nvSpPr>
        <p:spPr>
          <a:xfrm>
            <a:off x="1676332" y="3222340"/>
            <a:ext cx="1547157" cy="128764"/>
          </a:xfrm>
          <a:custGeom>
            <a:rect b="b" l="l" r="r" t="t"/>
            <a:pathLst>
              <a:path extrusionOk="0" h="8298" w="99704">
                <a:moveTo>
                  <a:pt x="1" y="1"/>
                </a:moveTo>
                <a:lnTo>
                  <a:pt x="1" y="8298"/>
                </a:lnTo>
                <a:lnTo>
                  <a:pt x="99704" y="8298"/>
                </a:lnTo>
                <a:lnTo>
                  <a:pt x="99704"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127"/>
          <p:cNvSpPr/>
          <p:nvPr/>
        </p:nvSpPr>
        <p:spPr>
          <a:xfrm>
            <a:off x="2522506" y="3435558"/>
            <a:ext cx="701019" cy="128764"/>
          </a:xfrm>
          <a:custGeom>
            <a:rect b="b" l="l" r="r" t="t"/>
            <a:pathLst>
              <a:path extrusionOk="0" h="8298" w="45176">
                <a:moveTo>
                  <a:pt x="0" y="1"/>
                </a:moveTo>
                <a:lnTo>
                  <a:pt x="0" y="8297"/>
                </a:lnTo>
                <a:lnTo>
                  <a:pt x="45176" y="8297"/>
                </a:lnTo>
                <a:lnTo>
                  <a:pt x="451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127"/>
          <p:cNvSpPr/>
          <p:nvPr/>
        </p:nvSpPr>
        <p:spPr>
          <a:xfrm>
            <a:off x="0" y="2583074"/>
            <a:ext cx="1277773" cy="128764"/>
          </a:xfrm>
          <a:custGeom>
            <a:rect b="b" l="l" r="r" t="t"/>
            <a:pathLst>
              <a:path extrusionOk="0" h="8298" w="82344">
                <a:moveTo>
                  <a:pt x="1" y="0"/>
                </a:moveTo>
                <a:lnTo>
                  <a:pt x="1" y="8297"/>
                </a:lnTo>
                <a:lnTo>
                  <a:pt x="82343" y="8297"/>
                </a:lnTo>
                <a:lnTo>
                  <a:pt x="823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127"/>
          <p:cNvSpPr/>
          <p:nvPr/>
        </p:nvSpPr>
        <p:spPr>
          <a:xfrm>
            <a:off x="812313" y="3435558"/>
            <a:ext cx="1562783" cy="128764"/>
          </a:xfrm>
          <a:custGeom>
            <a:rect b="b" l="l" r="r" t="t"/>
            <a:pathLst>
              <a:path extrusionOk="0" h="8298" w="100711">
                <a:moveTo>
                  <a:pt x="0" y="1"/>
                </a:moveTo>
                <a:lnTo>
                  <a:pt x="0" y="8297"/>
                </a:lnTo>
                <a:lnTo>
                  <a:pt x="100710" y="8297"/>
                </a:lnTo>
                <a:lnTo>
                  <a:pt x="10071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127"/>
          <p:cNvSpPr/>
          <p:nvPr/>
        </p:nvSpPr>
        <p:spPr>
          <a:xfrm>
            <a:off x="3223538" y="1474200"/>
            <a:ext cx="1086520" cy="2772465"/>
          </a:xfrm>
          <a:custGeom>
            <a:rect b="b" l="l" r="r" t="t"/>
            <a:pathLst>
              <a:path extrusionOk="0" h="178667" w="70019">
                <a:moveTo>
                  <a:pt x="1" y="1"/>
                </a:moveTo>
                <a:lnTo>
                  <a:pt x="1" y="22085"/>
                </a:lnTo>
                <a:lnTo>
                  <a:pt x="7434" y="22085"/>
                </a:lnTo>
                <a:cubicBezTo>
                  <a:pt x="22133" y="22637"/>
                  <a:pt x="29495" y="30574"/>
                  <a:pt x="29495" y="45848"/>
                </a:cubicBezTo>
                <a:lnTo>
                  <a:pt x="29495" y="60259"/>
                </a:lnTo>
                <a:cubicBezTo>
                  <a:pt x="29495" y="76397"/>
                  <a:pt x="35082" y="85941"/>
                  <a:pt x="46256" y="88914"/>
                </a:cubicBezTo>
                <a:lnTo>
                  <a:pt x="46256" y="89753"/>
                </a:lnTo>
                <a:cubicBezTo>
                  <a:pt x="35082" y="92727"/>
                  <a:pt x="29495" y="102270"/>
                  <a:pt x="29495" y="118408"/>
                </a:cubicBezTo>
                <a:lnTo>
                  <a:pt x="29495" y="132843"/>
                </a:lnTo>
                <a:cubicBezTo>
                  <a:pt x="29495" y="148405"/>
                  <a:pt x="22133" y="156390"/>
                  <a:pt x="7434" y="156822"/>
                </a:cubicBezTo>
                <a:lnTo>
                  <a:pt x="1" y="156822"/>
                </a:lnTo>
                <a:lnTo>
                  <a:pt x="1" y="178666"/>
                </a:lnTo>
                <a:lnTo>
                  <a:pt x="7434" y="178666"/>
                </a:lnTo>
                <a:cubicBezTo>
                  <a:pt x="21869" y="178379"/>
                  <a:pt x="33259" y="174038"/>
                  <a:pt x="41604" y="165622"/>
                </a:cubicBezTo>
                <a:cubicBezTo>
                  <a:pt x="49948" y="157205"/>
                  <a:pt x="54121" y="145072"/>
                  <a:pt x="54121" y="129222"/>
                </a:cubicBezTo>
                <a:lnTo>
                  <a:pt x="54121" y="115866"/>
                </a:lnTo>
                <a:cubicBezTo>
                  <a:pt x="54121" y="111046"/>
                  <a:pt x="55032" y="107234"/>
                  <a:pt x="56878" y="104404"/>
                </a:cubicBezTo>
                <a:cubicBezTo>
                  <a:pt x="58701" y="101575"/>
                  <a:pt x="61266" y="100160"/>
                  <a:pt x="64503" y="100160"/>
                </a:cubicBezTo>
                <a:lnTo>
                  <a:pt x="70019" y="100160"/>
                </a:lnTo>
                <a:lnTo>
                  <a:pt x="70019" y="78315"/>
                </a:lnTo>
                <a:lnTo>
                  <a:pt x="64503" y="78315"/>
                </a:lnTo>
                <a:cubicBezTo>
                  <a:pt x="61266" y="78315"/>
                  <a:pt x="58701" y="76901"/>
                  <a:pt x="56878" y="74071"/>
                </a:cubicBezTo>
                <a:cubicBezTo>
                  <a:pt x="55032" y="71242"/>
                  <a:pt x="54121" y="67405"/>
                  <a:pt x="54121" y="62609"/>
                </a:cubicBezTo>
                <a:lnTo>
                  <a:pt x="54121" y="49661"/>
                </a:lnTo>
                <a:cubicBezTo>
                  <a:pt x="54121" y="33667"/>
                  <a:pt x="49972" y="21510"/>
                  <a:pt x="41700" y="13165"/>
                </a:cubicBezTo>
                <a:cubicBezTo>
                  <a:pt x="33427" y="4821"/>
                  <a:pt x="22013" y="433"/>
                  <a:pt x="7434" y="1"/>
                </a:cubicBez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127"/>
          <p:cNvSpPr/>
          <p:nvPr/>
        </p:nvSpPr>
        <p:spPr>
          <a:xfrm>
            <a:off x="-12" y="4446900"/>
            <a:ext cx="1086600" cy="696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CUSTOM_8">
    <p:spTree>
      <p:nvGrpSpPr>
        <p:cNvPr id="1603" name="Shape 1603"/>
        <p:cNvGrpSpPr/>
        <p:nvPr/>
      </p:nvGrpSpPr>
      <p:grpSpPr>
        <a:xfrm>
          <a:off x="0" y="0"/>
          <a:ext cx="0" cy="0"/>
          <a:chOff x="0" y="0"/>
          <a:chExt cx="0" cy="0"/>
        </a:xfrm>
      </p:grpSpPr>
      <p:sp>
        <p:nvSpPr>
          <p:cNvPr id="1604" name="Google Shape;1604;p128"/>
          <p:cNvSpPr/>
          <p:nvPr/>
        </p:nvSpPr>
        <p:spPr>
          <a:xfrm>
            <a:off x="5445850" y="1359975"/>
            <a:ext cx="3697248" cy="1208576"/>
          </a:xfrm>
          <a:custGeom>
            <a:rect b="b" l="l" r="r" t="t"/>
            <a:pathLst>
              <a:path extrusionOk="0" h="37768" w="115539">
                <a:moveTo>
                  <a:pt x="1" y="0"/>
                </a:moveTo>
                <a:lnTo>
                  <a:pt x="115539" y="0"/>
                </a:lnTo>
                <a:lnTo>
                  <a:pt x="115539" y="37767"/>
                </a:lnTo>
                <a:lnTo>
                  <a:pt x="1" y="3776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128"/>
          <p:cNvSpPr/>
          <p:nvPr/>
        </p:nvSpPr>
        <p:spPr>
          <a:xfrm>
            <a:off x="-899" y="2568525"/>
            <a:ext cx="3697248" cy="1208544"/>
          </a:xfrm>
          <a:custGeom>
            <a:rect b="b" l="l" r="r" t="t"/>
            <a:pathLst>
              <a:path extrusionOk="0" h="37767" w="115539">
                <a:moveTo>
                  <a:pt x="0" y="0"/>
                </a:moveTo>
                <a:lnTo>
                  <a:pt x="115538" y="0"/>
                </a:lnTo>
                <a:lnTo>
                  <a:pt x="115538" y="37767"/>
                </a:lnTo>
                <a:lnTo>
                  <a:pt x="0" y="3776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128"/>
          <p:cNvSpPr/>
          <p:nvPr/>
        </p:nvSpPr>
        <p:spPr>
          <a:xfrm>
            <a:off x="-905" y="-3217"/>
            <a:ext cx="3697248" cy="357024"/>
          </a:xfrm>
          <a:custGeom>
            <a:rect b="b" l="l" r="r" t="t"/>
            <a:pathLst>
              <a:path extrusionOk="0" h="11157" w="115539">
                <a:moveTo>
                  <a:pt x="0" y="0"/>
                </a:moveTo>
                <a:lnTo>
                  <a:pt x="115538" y="0"/>
                </a:lnTo>
                <a:lnTo>
                  <a:pt x="115538" y="11156"/>
                </a:lnTo>
                <a:lnTo>
                  <a:pt x="0" y="11156"/>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128"/>
          <p:cNvSpPr/>
          <p:nvPr/>
        </p:nvSpPr>
        <p:spPr>
          <a:xfrm>
            <a:off x="-905" y="3584623"/>
            <a:ext cx="417216" cy="384864"/>
          </a:xfrm>
          <a:custGeom>
            <a:rect b="b" l="l" r="r" t="t"/>
            <a:pathLst>
              <a:path extrusionOk="0" h="12027" w="13038">
                <a:moveTo>
                  <a:pt x="0" y="1"/>
                </a:moveTo>
                <a:lnTo>
                  <a:pt x="13037" y="1"/>
                </a:lnTo>
                <a:lnTo>
                  <a:pt x="13037" y="12026"/>
                </a:lnTo>
                <a:lnTo>
                  <a:pt x="0"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128"/>
          <p:cNvSpPr/>
          <p:nvPr/>
        </p:nvSpPr>
        <p:spPr>
          <a:xfrm>
            <a:off x="8017591" y="1161103"/>
            <a:ext cx="1125504" cy="384832"/>
          </a:xfrm>
          <a:custGeom>
            <a:rect b="b" l="l" r="r" t="t"/>
            <a:pathLst>
              <a:path extrusionOk="0" h="12026" w="35172">
                <a:moveTo>
                  <a:pt x="1" y="0"/>
                </a:moveTo>
                <a:lnTo>
                  <a:pt x="35172" y="0"/>
                </a:lnTo>
                <a:lnTo>
                  <a:pt x="35172" y="12026"/>
                </a:lnTo>
                <a:lnTo>
                  <a:pt x="1"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128"/>
          <p:cNvSpPr txBox="1"/>
          <p:nvPr>
            <p:ph idx="1" type="subTitle"/>
          </p:nvPr>
        </p:nvSpPr>
        <p:spPr>
          <a:xfrm>
            <a:off x="5626675" y="1941426"/>
            <a:ext cx="2391600" cy="4662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500"/>
              <a:buNone/>
              <a:defRPr sz="1500">
                <a:solidFill>
                  <a:schemeClr val="dk1"/>
                </a:solidFill>
              </a:defRPr>
            </a:lvl2pPr>
            <a:lvl3pPr lvl="2" rtl="0">
              <a:lnSpc>
                <a:spcPct val="100000"/>
              </a:lnSpc>
              <a:spcBef>
                <a:spcPts val="0"/>
              </a:spcBef>
              <a:spcAft>
                <a:spcPts val="0"/>
              </a:spcAft>
              <a:buClr>
                <a:schemeClr val="dk1"/>
              </a:buClr>
              <a:buSzPts val="1500"/>
              <a:buNone/>
              <a:defRPr sz="1500">
                <a:solidFill>
                  <a:schemeClr val="dk1"/>
                </a:solidFill>
              </a:defRPr>
            </a:lvl3pPr>
            <a:lvl4pPr lvl="3" rtl="0">
              <a:lnSpc>
                <a:spcPct val="100000"/>
              </a:lnSpc>
              <a:spcBef>
                <a:spcPts val="0"/>
              </a:spcBef>
              <a:spcAft>
                <a:spcPts val="0"/>
              </a:spcAft>
              <a:buClr>
                <a:schemeClr val="dk1"/>
              </a:buClr>
              <a:buSzPts val="1500"/>
              <a:buNone/>
              <a:defRPr sz="1500">
                <a:solidFill>
                  <a:schemeClr val="dk1"/>
                </a:solidFill>
              </a:defRPr>
            </a:lvl4pPr>
            <a:lvl5pPr lvl="4" rtl="0">
              <a:lnSpc>
                <a:spcPct val="100000"/>
              </a:lnSpc>
              <a:spcBef>
                <a:spcPts val="0"/>
              </a:spcBef>
              <a:spcAft>
                <a:spcPts val="0"/>
              </a:spcAft>
              <a:buClr>
                <a:schemeClr val="dk1"/>
              </a:buClr>
              <a:buSzPts val="1500"/>
              <a:buNone/>
              <a:defRPr sz="1500">
                <a:solidFill>
                  <a:schemeClr val="dk1"/>
                </a:solidFill>
              </a:defRPr>
            </a:lvl5pPr>
            <a:lvl6pPr lvl="5" rtl="0">
              <a:lnSpc>
                <a:spcPct val="100000"/>
              </a:lnSpc>
              <a:spcBef>
                <a:spcPts val="0"/>
              </a:spcBef>
              <a:spcAft>
                <a:spcPts val="0"/>
              </a:spcAft>
              <a:buClr>
                <a:schemeClr val="dk1"/>
              </a:buClr>
              <a:buSzPts val="1500"/>
              <a:buNone/>
              <a:defRPr sz="1500">
                <a:solidFill>
                  <a:schemeClr val="dk1"/>
                </a:solidFill>
              </a:defRPr>
            </a:lvl6pPr>
            <a:lvl7pPr lvl="6" rtl="0">
              <a:lnSpc>
                <a:spcPct val="100000"/>
              </a:lnSpc>
              <a:spcBef>
                <a:spcPts val="0"/>
              </a:spcBef>
              <a:spcAft>
                <a:spcPts val="0"/>
              </a:spcAft>
              <a:buClr>
                <a:schemeClr val="dk1"/>
              </a:buClr>
              <a:buSzPts val="1500"/>
              <a:buNone/>
              <a:defRPr sz="1500">
                <a:solidFill>
                  <a:schemeClr val="dk1"/>
                </a:solidFill>
              </a:defRPr>
            </a:lvl7pPr>
            <a:lvl8pPr lvl="7" rtl="0">
              <a:lnSpc>
                <a:spcPct val="100000"/>
              </a:lnSpc>
              <a:spcBef>
                <a:spcPts val="0"/>
              </a:spcBef>
              <a:spcAft>
                <a:spcPts val="0"/>
              </a:spcAft>
              <a:buClr>
                <a:schemeClr val="dk1"/>
              </a:buClr>
              <a:buSzPts val="1500"/>
              <a:buNone/>
              <a:defRPr sz="1500">
                <a:solidFill>
                  <a:schemeClr val="dk1"/>
                </a:solidFill>
              </a:defRPr>
            </a:lvl8pPr>
            <a:lvl9pPr lvl="8" rtl="0">
              <a:lnSpc>
                <a:spcPct val="100000"/>
              </a:lnSpc>
              <a:spcBef>
                <a:spcPts val="0"/>
              </a:spcBef>
              <a:spcAft>
                <a:spcPts val="0"/>
              </a:spcAft>
              <a:buClr>
                <a:schemeClr val="dk1"/>
              </a:buClr>
              <a:buSzPts val="1500"/>
              <a:buNone/>
              <a:defRPr sz="1500">
                <a:solidFill>
                  <a:schemeClr val="dk1"/>
                </a:solidFill>
              </a:defRPr>
            </a:lvl9pPr>
          </a:lstStyle>
          <a:p/>
        </p:txBody>
      </p:sp>
      <p:sp>
        <p:nvSpPr>
          <p:cNvPr id="1610" name="Google Shape;1610;p128"/>
          <p:cNvSpPr txBox="1"/>
          <p:nvPr>
            <p:ph idx="2" type="subTitle"/>
          </p:nvPr>
        </p:nvSpPr>
        <p:spPr>
          <a:xfrm>
            <a:off x="1129300" y="3151101"/>
            <a:ext cx="2391600" cy="4683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500"/>
              <a:buNone/>
              <a:defRPr sz="1400"/>
            </a:lvl1pPr>
            <a:lvl2pPr lvl="1" rtl="0" algn="r">
              <a:lnSpc>
                <a:spcPct val="100000"/>
              </a:lnSpc>
              <a:spcBef>
                <a:spcPts val="0"/>
              </a:spcBef>
              <a:spcAft>
                <a:spcPts val="0"/>
              </a:spcAft>
              <a:buSzPts val="1500"/>
              <a:buNone/>
              <a:defRPr sz="1500"/>
            </a:lvl2pPr>
            <a:lvl3pPr lvl="2" rtl="0" algn="r">
              <a:lnSpc>
                <a:spcPct val="100000"/>
              </a:lnSpc>
              <a:spcBef>
                <a:spcPts val="0"/>
              </a:spcBef>
              <a:spcAft>
                <a:spcPts val="0"/>
              </a:spcAft>
              <a:buSzPts val="1500"/>
              <a:buNone/>
              <a:defRPr sz="1500"/>
            </a:lvl3pPr>
            <a:lvl4pPr lvl="3" rtl="0" algn="r">
              <a:lnSpc>
                <a:spcPct val="100000"/>
              </a:lnSpc>
              <a:spcBef>
                <a:spcPts val="0"/>
              </a:spcBef>
              <a:spcAft>
                <a:spcPts val="0"/>
              </a:spcAft>
              <a:buSzPts val="1500"/>
              <a:buNone/>
              <a:defRPr sz="1500"/>
            </a:lvl4pPr>
            <a:lvl5pPr lvl="4" rtl="0" algn="r">
              <a:lnSpc>
                <a:spcPct val="100000"/>
              </a:lnSpc>
              <a:spcBef>
                <a:spcPts val="0"/>
              </a:spcBef>
              <a:spcAft>
                <a:spcPts val="0"/>
              </a:spcAft>
              <a:buSzPts val="1500"/>
              <a:buNone/>
              <a:defRPr sz="1500"/>
            </a:lvl5pPr>
            <a:lvl6pPr lvl="5" rtl="0" algn="r">
              <a:lnSpc>
                <a:spcPct val="100000"/>
              </a:lnSpc>
              <a:spcBef>
                <a:spcPts val="0"/>
              </a:spcBef>
              <a:spcAft>
                <a:spcPts val="0"/>
              </a:spcAft>
              <a:buSzPts val="1500"/>
              <a:buNone/>
              <a:defRPr sz="1500"/>
            </a:lvl6pPr>
            <a:lvl7pPr lvl="6" rtl="0" algn="r">
              <a:lnSpc>
                <a:spcPct val="100000"/>
              </a:lnSpc>
              <a:spcBef>
                <a:spcPts val="0"/>
              </a:spcBef>
              <a:spcAft>
                <a:spcPts val="0"/>
              </a:spcAft>
              <a:buSzPts val="1500"/>
              <a:buNone/>
              <a:defRPr sz="1500"/>
            </a:lvl7pPr>
            <a:lvl8pPr lvl="7" rtl="0" algn="r">
              <a:lnSpc>
                <a:spcPct val="100000"/>
              </a:lnSpc>
              <a:spcBef>
                <a:spcPts val="0"/>
              </a:spcBef>
              <a:spcAft>
                <a:spcPts val="0"/>
              </a:spcAft>
              <a:buSzPts val="1500"/>
              <a:buNone/>
              <a:defRPr sz="1500"/>
            </a:lvl8pPr>
            <a:lvl9pPr lvl="8" rtl="0" algn="r">
              <a:lnSpc>
                <a:spcPct val="100000"/>
              </a:lnSpc>
              <a:spcBef>
                <a:spcPts val="0"/>
              </a:spcBef>
              <a:spcAft>
                <a:spcPts val="0"/>
              </a:spcAft>
              <a:buSzPts val="1500"/>
              <a:buNone/>
              <a:defRPr sz="1500"/>
            </a:lvl9pPr>
          </a:lstStyle>
          <a:p/>
        </p:txBody>
      </p:sp>
      <p:sp>
        <p:nvSpPr>
          <p:cNvPr id="1611" name="Google Shape;1611;p128"/>
          <p:cNvSpPr txBox="1"/>
          <p:nvPr>
            <p:ph type="title"/>
          </p:nvPr>
        </p:nvSpPr>
        <p:spPr>
          <a:xfrm>
            <a:off x="1125100" y="2794025"/>
            <a:ext cx="2395800" cy="2634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SzPts val="2200"/>
              <a:buNone/>
              <a:defRPr sz="2200"/>
            </a:lvl1pPr>
            <a:lvl2pPr lvl="1" rtl="0" algn="r">
              <a:lnSpc>
                <a:spcPct val="100000"/>
              </a:lnSpc>
              <a:spcBef>
                <a:spcPts val="0"/>
              </a:spcBef>
              <a:spcAft>
                <a:spcPts val="0"/>
              </a:spcAft>
              <a:buSzPts val="4800"/>
              <a:buNone/>
              <a:defRPr sz="4800"/>
            </a:lvl2pPr>
            <a:lvl3pPr lvl="2" rtl="0" algn="r">
              <a:lnSpc>
                <a:spcPct val="100000"/>
              </a:lnSpc>
              <a:spcBef>
                <a:spcPts val="0"/>
              </a:spcBef>
              <a:spcAft>
                <a:spcPts val="0"/>
              </a:spcAft>
              <a:buSzPts val="4800"/>
              <a:buNone/>
              <a:defRPr sz="4800"/>
            </a:lvl3pPr>
            <a:lvl4pPr lvl="3" rtl="0" algn="r">
              <a:lnSpc>
                <a:spcPct val="100000"/>
              </a:lnSpc>
              <a:spcBef>
                <a:spcPts val="0"/>
              </a:spcBef>
              <a:spcAft>
                <a:spcPts val="0"/>
              </a:spcAft>
              <a:buSzPts val="4800"/>
              <a:buNone/>
              <a:defRPr sz="4800"/>
            </a:lvl4pPr>
            <a:lvl5pPr lvl="4" rtl="0" algn="r">
              <a:lnSpc>
                <a:spcPct val="100000"/>
              </a:lnSpc>
              <a:spcBef>
                <a:spcPts val="0"/>
              </a:spcBef>
              <a:spcAft>
                <a:spcPts val="0"/>
              </a:spcAft>
              <a:buSzPts val="4800"/>
              <a:buNone/>
              <a:defRPr sz="4800"/>
            </a:lvl5pPr>
            <a:lvl6pPr lvl="5" rtl="0" algn="r">
              <a:lnSpc>
                <a:spcPct val="100000"/>
              </a:lnSpc>
              <a:spcBef>
                <a:spcPts val="0"/>
              </a:spcBef>
              <a:spcAft>
                <a:spcPts val="0"/>
              </a:spcAft>
              <a:buSzPts val="4800"/>
              <a:buNone/>
              <a:defRPr sz="4800"/>
            </a:lvl6pPr>
            <a:lvl7pPr lvl="6" rtl="0" algn="r">
              <a:lnSpc>
                <a:spcPct val="100000"/>
              </a:lnSpc>
              <a:spcBef>
                <a:spcPts val="0"/>
              </a:spcBef>
              <a:spcAft>
                <a:spcPts val="0"/>
              </a:spcAft>
              <a:buSzPts val="4800"/>
              <a:buNone/>
              <a:defRPr sz="4800"/>
            </a:lvl7pPr>
            <a:lvl8pPr lvl="7" rtl="0" algn="r">
              <a:lnSpc>
                <a:spcPct val="100000"/>
              </a:lnSpc>
              <a:spcBef>
                <a:spcPts val="0"/>
              </a:spcBef>
              <a:spcAft>
                <a:spcPts val="0"/>
              </a:spcAft>
              <a:buSzPts val="4800"/>
              <a:buNone/>
              <a:defRPr sz="4800"/>
            </a:lvl8pPr>
            <a:lvl9pPr lvl="8" rtl="0" algn="r">
              <a:lnSpc>
                <a:spcPct val="100000"/>
              </a:lnSpc>
              <a:spcBef>
                <a:spcPts val="0"/>
              </a:spcBef>
              <a:spcAft>
                <a:spcPts val="0"/>
              </a:spcAft>
              <a:buSzPts val="4800"/>
              <a:buNone/>
              <a:defRPr sz="4800"/>
            </a:lvl9pPr>
          </a:lstStyle>
          <a:p/>
        </p:txBody>
      </p:sp>
      <p:sp>
        <p:nvSpPr>
          <p:cNvPr id="1612" name="Google Shape;1612;p128"/>
          <p:cNvSpPr txBox="1"/>
          <p:nvPr>
            <p:ph idx="3" type="title"/>
          </p:nvPr>
        </p:nvSpPr>
        <p:spPr>
          <a:xfrm>
            <a:off x="5626675" y="1582550"/>
            <a:ext cx="2395800" cy="265200"/>
          </a:xfrm>
          <a:prstGeom prst="rect">
            <a:avLst/>
          </a:prstGeom>
        </p:spPr>
        <p:txBody>
          <a:bodyPr anchorCtr="0" anchor="ctr" bIns="0" lIns="91425" spcFirstLastPara="1" rIns="91425" wrap="square" tIns="0">
            <a:noAutofit/>
          </a:bodyPr>
          <a:lstStyle>
            <a:lvl1pPr lvl="0" rtl="0">
              <a:lnSpc>
                <a:spcPct val="100000"/>
              </a:lnSpc>
              <a:spcBef>
                <a:spcPts val="0"/>
              </a:spcBef>
              <a:spcAft>
                <a:spcPts val="0"/>
              </a:spcAft>
              <a:buClr>
                <a:schemeClr val="dk1"/>
              </a:buClr>
              <a:buSzPts val="2200"/>
              <a:buNone/>
              <a:defRPr sz="22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p:cSld name="CUSTOM_10">
    <p:spTree>
      <p:nvGrpSpPr>
        <p:cNvPr id="1613" name="Shape 1613"/>
        <p:cNvGrpSpPr/>
        <p:nvPr/>
      </p:nvGrpSpPr>
      <p:grpSpPr>
        <a:xfrm>
          <a:off x="0" y="0"/>
          <a:ext cx="0" cy="0"/>
          <a:chOff x="0" y="0"/>
          <a:chExt cx="0" cy="0"/>
        </a:xfrm>
      </p:grpSpPr>
      <p:sp>
        <p:nvSpPr>
          <p:cNvPr id="1614" name="Google Shape;1614;p129"/>
          <p:cNvSpPr txBox="1"/>
          <p:nvPr>
            <p:ph idx="1" type="subTitle"/>
          </p:nvPr>
        </p:nvSpPr>
        <p:spPr>
          <a:xfrm flipH="1">
            <a:off x="720000" y="1132375"/>
            <a:ext cx="7704000" cy="329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Roboto"/>
              <a:buAutoNum type="arabicPeriod"/>
              <a:defRPr sz="1200"/>
            </a:lvl1pPr>
            <a:lvl2pPr lvl="1" rtl="0" algn="ctr">
              <a:lnSpc>
                <a:spcPct val="100000"/>
              </a:lnSpc>
              <a:spcBef>
                <a:spcPts val="0"/>
              </a:spcBef>
              <a:spcAft>
                <a:spcPts val="0"/>
              </a:spcAft>
              <a:buSzPts val="1200"/>
              <a:buFont typeface="Roboto Condensed Light"/>
              <a:buAutoNum type="alphaLcPeriod"/>
              <a:defRPr sz="1200"/>
            </a:lvl2pPr>
            <a:lvl3pPr lvl="2" rtl="0" algn="ctr">
              <a:lnSpc>
                <a:spcPct val="100000"/>
              </a:lnSpc>
              <a:spcBef>
                <a:spcPts val="0"/>
              </a:spcBef>
              <a:spcAft>
                <a:spcPts val="0"/>
              </a:spcAft>
              <a:buSzPts val="1200"/>
              <a:buFont typeface="Roboto Condensed Light"/>
              <a:buAutoNum type="romanLcPeriod"/>
              <a:defRPr sz="1200"/>
            </a:lvl3pPr>
            <a:lvl4pPr lvl="3" rtl="0" algn="ctr">
              <a:lnSpc>
                <a:spcPct val="100000"/>
              </a:lnSpc>
              <a:spcBef>
                <a:spcPts val="0"/>
              </a:spcBef>
              <a:spcAft>
                <a:spcPts val="0"/>
              </a:spcAft>
              <a:buSzPts val="1200"/>
              <a:buFont typeface="Roboto Condensed Light"/>
              <a:buAutoNum type="arabicPeriod"/>
              <a:defRPr sz="1200"/>
            </a:lvl4pPr>
            <a:lvl5pPr lvl="4" rtl="0" algn="ctr">
              <a:lnSpc>
                <a:spcPct val="100000"/>
              </a:lnSpc>
              <a:spcBef>
                <a:spcPts val="0"/>
              </a:spcBef>
              <a:spcAft>
                <a:spcPts val="0"/>
              </a:spcAft>
              <a:buSzPts val="1200"/>
              <a:buFont typeface="Roboto Condensed Light"/>
              <a:buAutoNum type="alphaLcPeriod"/>
              <a:defRPr sz="1200"/>
            </a:lvl5pPr>
            <a:lvl6pPr lvl="5" rtl="0" algn="ctr">
              <a:lnSpc>
                <a:spcPct val="100000"/>
              </a:lnSpc>
              <a:spcBef>
                <a:spcPts val="0"/>
              </a:spcBef>
              <a:spcAft>
                <a:spcPts val="0"/>
              </a:spcAft>
              <a:buSzPts val="1200"/>
              <a:buFont typeface="Roboto Condensed Light"/>
              <a:buAutoNum type="romanLcPeriod"/>
              <a:defRPr sz="1200"/>
            </a:lvl6pPr>
            <a:lvl7pPr lvl="6" rtl="0" algn="ctr">
              <a:lnSpc>
                <a:spcPct val="100000"/>
              </a:lnSpc>
              <a:spcBef>
                <a:spcPts val="0"/>
              </a:spcBef>
              <a:spcAft>
                <a:spcPts val="0"/>
              </a:spcAft>
              <a:buSzPts val="1200"/>
              <a:buFont typeface="Roboto Condensed Light"/>
              <a:buAutoNum type="arabicPeriod"/>
              <a:defRPr sz="1200"/>
            </a:lvl7pPr>
            <a:lvl8pPr lvl="7" rtl="0" algn="ctr">
              <a:lnSpc>
                <a:spcPct val="100000"/>
              </a:lnSpc>
              <a:spcBef>
                <a:spcPts val="0"/>
              </a:spcBef>
              <a:spcAft>
                <a:spcPts val="0"/>
              </a:spcAft>
              <a:buSzPts val="1200"/>
              <a:buFont typeface="Roboto Condensed Light"/>
              <a:buAutoNum type="alphaLcPeriod"/>
              <a:defRPr sz="1200"/>
            </a:lvl8pPr>
            <a:lvl9pPr lvl="8" rtl="0" algn="ctr">
              <a:lnSpc>
                <a:spcPct val="100000"/>
              </a:lnSpc>
              <a:spcBef>
                <a:spcPts val="0"/>
              </a:spcBef>
              <a:spcAft>
                <a:spcPts val="0"/>
              </a:spcAft>
              <a:buSzPts val="1200"/>
              <a:buFont typeface="Roboto Condensed Light"/>
              <a:buAutoNum type="romanLcPeriod"/>
              <a:defRPr sz="1200"/>
            </a:lvl9pPr>
          </a:lstStyle>
          <a:p/>
        </p:txBody>
      </p:sp>
      <p:sp>
        <p:nvSpPr>
          <p:cNvPr id="1615" name="Google Shape;1615;p129"/>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1">
    <p:spTree>
      <p:nvGrpSpPr>
        <p:cNvPr id="1616" name="Shape 1616"/>
        <p:cNvGrpSpPr/>
        <p:nvPr/>
      </p:nvGrpSpPr>
      <p:grpSpPr>
        <a:xfrm>
          <a:off x="0" y="0"/>
          <a:ext cx="0" cy="0"/>
          <a:chOff x="0" y="0"/>
          <a:chExt cx="0" cy="0"/>
        </a:xfrm>
      </p:grpSpPr>
      <p:sp>
        <p:nvSpPr>
          <p:cNvPr id="1617" name="Google Shape;1617;p130"/>
          <p:cNvSpPr txBox="1"/>
          <p:nvPr>
            <p:ph idx="1" type="subTitle"/>
          </p:nvPr>
        </p:nvSpPr>
        <p:spPr>
          <a:xfrm>
            <a:off x="6416724"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18" name="Google Shape;1618;p130"/>
          <p:cNvSpPr txBox="1"/>
          <p:nvPr>
            <p:ph type="title"/>
          </p:nvPr>
        </p:nvSpPr>
        <p:spPr>
          <a:xfrm>
            <a:off x="6385849"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1619" name="Google Shape;1619;p130"/>
          <p:cNvSpPr txBox="1"/>
          <p:nvPr>
            <p:ph idx="2" type="subTitle"/>
          </p:nvPr>
        </p:nvSpPr>
        <p:spPr>
          <a:xfrm>
            <a:off x="835225"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20" name="Google Shape;1620;p130"/>
          <p:cNvSpPr txBox="1"/>
          <p:nvPr>
            <p:ph idx="3" type="title"/>
          </p:nvPr>
        </p:nvSpPr>
        <p:spPr>
          <a:xfrm>
            <a:off x="804350"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1621" name="Google Shape;1621;p130"/>
          <p:cNvSpPr txBox="1"/>
          <p:nvPr>
            <p:ph idx="4" type="subTitle"/>
          </p:nvPr>
        </p:nvSpPr>
        <p:spPr>
          <a:xfrm>
            <a:off x="3624150"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22" name="Google Shape;1622;p130"/>
          <p:cNvSpPr txBox="1"/>
          <p:nvPr>
            <p:ph idx="5" type="title"/>
          </p:nvPr>
        </p:nvSpPr>
        <p:spPr>
          <a:xfrm>
            <a:off x="3593246" y="17533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1623" name="Google Shape;1623;p130"/>
          <p:cNvSpPr txBox="1"/>
          <p:nvPr>
            <p:ph idx="6" type="subTitle"/>
          </p:nvPr>
        </p:nvSpPr>
        <p:spPr>
          <a:xfrm>
            <a:off x="6416724"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24" name="Google Shape;1624;p130"/>
          <p:cNvSpPr txBox="1"/>
          <p:nvPr>
            <p:ph idx="7" type="title"/>
          </p:nvPr>
        </p:nvSpPr>
        <p:spPr>
          <a:xfrm>
            <a:off x="6385824"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1625" name="Google Shape;1625;p130"/>
          <p:cNvSpPr txBox="1"/>
          <p:nvPr>
            <p:ph idx="8" type="subTitle"/>
          </p:nvPr>
        </p:nvSpPr>
        <p:spPr>
          <a:xfrm>
            <a:off x="835225"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26" name="Google Shape;1626;p130"/>
          <p:cNvSpPr txBox="1"/>
          <p:nvPr>
            <p:ph idx="9" type="title"/>
          </p:nvPr>
        </p:nvSpPr>
        <p:spPr>
          <a:xfrm>
            <a:off x="804325"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1627" name="Google Shape;1627;p130"/>
          <p:cNvSpPr txBox="1"/>
          <p:nvPr>
            <p:ph idx="13" type="subTitle"/>
          </p:nvPr>
        </p:nvSpPr>
        <p:spPr>
          <a:xfrm>
            <a:off x="3624150"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28" name="Google Shape;1628;p130"/>
          <p:cNvSpPr txBox="1"/>
          <p:nvPr>
            <p:ph idx="14" type="title"/>
          </p:nvPr>
        </p:nvSpPr>
        <p:spPr>
          <a:xfrm>
            <a:off x="3593246" y="32966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1629" name="Google Shape;1629;p130"/>
          <p:cNvSpPr txBox="1"/>
          <p:nvPr>
            <p:ph idx="1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630" name="Google Shape;1630;p130"/>
          <p:cNvSpPr/>
          <p:nvPr/>
        </p:nvSpPr>
        <p:spPr>
          <a:xfrm flipH="1">
            <a:off x="-40" y="1952289"/>
            <a:ext cx="7790203" cy="13187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130"/>
          <p:cNvSpPr/>
          <p:nvPr/>
        </p:nvSpPr>
        <p:spPr>
          <a:xfrm flipH="1">
            <a:off x="933395" y="3495600"/>
            <a:ext cx="8210589" cy="131851"/>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Percentages">
  <p:cSld name="CUSTOM_12">
    <p:spTree>
      <p:nvGrpSpPr>
        <p:cNvPr id="1632" name="Shape 1632"/>
        <p:cNvGrpSpPr/>
        <p:nvPr/>
      </p:nvGrpSpPr>
      <p:grpSpPr>
        <a:xfrm>
          <a:off x="0" y="0"/>
          <a:ext cx="0" cy="0"/>
          <a:chOff x="0" y="0"/>
          <a:chExt cx="0" cy="0"/>
        </a:xfrm>
      </p:grpSpPr>
      <p:sp>
        <p:nvSpPr>
          <p:cNvPr id="1633" name="Google Shape;1633;p131"/>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634" name="Google Shape;1634;p131"/>
          <p:cNvSpPr txBox="1"/>
          <p:nvPr>
            <p:ph hasCustomPrompt="1" idx="2" type="title"/>
          </p:nvPr>
        </p:nvSpPr>
        <p:spPr>
          <a:xfrm>
            <a:off x="2201811"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1635" name="Google Shape;1635;p131"/>
          <p:cNvSpPr txBox="1"/>
          <p:nvPr>
            <p:ph hasCustomPrompt="1" idx="3" type="title"/>
          </p:nvPr>
        </p:nvSpPr>
        <p:spPr>
          <a:xfrm>
            <a:off x="5332488"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1636" name="Google Shape;1636;p131"/>
          <p:cNvSpPr/>
          <p:nvPr/>
        </p:nvSpPr>
        <p:spPr>
          <a:xfrm flipH="1">
            <a:off x="-11" y="0"/>
            <a:ext cx="1371614" cy="356851"/>
          </a:xfrm>
          <a:custGeom>
            <a:rect b="b" l="l" r="r" t="t"/>
            <a:pathLst>
              <a:path extrusionOk="0" h="2775" w="16884">
                <a:moveTo>
                  <a:pt x="0" y="1"/>
                </a:moveTo>
                <a:lnTo>
                  <a:pt x="0" y="2775"/>
                </a:lnTo>
                <a:lnTo>
                  <a:pt x="16883" y="2775"/>
                </a:lnTo>
                <a:lnTo>
                  <a:pt x="168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131"/>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131"/>
          <p:cNvSpPr/>
          <p:nvPr/>
        </p:nvSpPr>
        <p:spPr>
          <a:xfrm flipH="1">
            <a:off x="7353292" y="4786292"/>
            <a:ext cx="1371614"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numbers">
  <p:cSld name="CUSTOM_15">
    <p:spTree>
      <p:nvGrpSpPr>
        <p:cNvPr id="1639" name="Shape 1639"/>
        <p:cNvGrpSpPr/>
        <p:nvPr/>
      </p:nvGrpSpPr>
      <p:grpSpPr>
        <a:xfrm>
          <a:off x="0" y="0"/>
          <a:ext cx="0" cy="0"/>
          <a:chOff x="0" y="0"/>
          <a:chExt cx="0" cy="0"/>
        </a:xfrm>
      </p:grpSpPr>
      <p:sp>
        <p:nvSpPr>
          <p:cNvPr id="1640" name="Google Shape;1640;p132"/>
          <p:cNvSpPr txBox="1"/>
          <p:nvPr>
            <p:ph idx="1" type="subTitle"/>
          </p:nvPr>
        </p:nvSpPr>
        <p:spPr>
          <a:xfrm>
            <a:off x="3423600" y="1473000"/>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1" name="Google Shape;1641;p132"/>
          <p:cNvSpPr txBox="1"/>
          <p:nvPr>
            <p:ph hasCustomPrompt="1" type="title"/>
          </p:nvPr>
        </p:nvSpPr>
        <p:spPr>
          <a:xfrm>
            <a:off x="3423750" y="934700"/>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1642" name="Google Shape;1642;p132"/>
          <p:cNvSpPr txBox="1"/>
          <p:nvPr>
            <p:ph idx="2" type="subTitle"/>
          </p:nvPr>
        </p:nvSpPr>
        <p:spPr>
          <a:xfrm>
            <a:off x="3423600" y="2688513"/>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3" name="Google Shape;1643;p132"/>
          <p:cNvSpPr txBox="1"/>
          <p:nvPr>
            <p:ph hasCustomPrompt="1" idx="3" type="title"/>
          </p:nvPr>
        </p:nvSpPr>
        <p:spPr>
          <a:xfrm>
            <a:off x="3423750" y="2150202"/>
            <a:ext cx="2296500" cy="4572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1644" name="Google Shape;1644;p132"/>
          <p:cNvSpPr txBox="1"/>
          <p:nvPr>
            <p:ph idx="4" type="subTitle"/>
          </p:nvPr>
        </p:nvSpPr>
        <p:spPr>
          <a:xfrm>
            <a:off x="3423750" y="3904025"/>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5" name="Google Shape;1645;p132"/>
          <p:cNvSpPr txBox="1"/>
          <p:nvPr>
            <p:ph hasCustomPrompt="1" idx="5" type="title"/>
          </p:nvPr>
        </p:nvSpPr>
        <p:spPr>
          <a:xfrm>
            <a:off x="3423750" y="3365703"/>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1646" name="Google Shape;1646;p132"/>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132"/>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132"/>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132"/>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132"/>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132"/>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132"/>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132"/>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132"/>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658" name="Shape 1658"/>
        <p:cNvGrpSpPr/>
        <p:nvPr/>
      </p:nvGrpSpPr>
      <p:grpSpPr>
        <a:xfrm>
          <a:off x="0" y="0"/>
          <a:ext cx="0" cy="0"/>
          <a:chOff x="0" y="0"/>
          <a:chExt cx="0" cy="0"/>
        </a:xfrm>
      </p:grpSpPr>
      <p:grpSp>
        <p:nvGrpSpPr>
          <p:cNvPr id="1659" name="Google Shape;1659;p134"/>
          <p:cNvGrpSpPr/>
          <p:nvPr/>
        </p:nvGrpSpPr>
        <p:grpSpPr>
          <a:xfrm>
            <a:off x="7362284" y="1723643"/>
            <a:ext cx="1781706" cy="3419867"/>
            <a:chOff x="7397009" y="1731193"/>
            <a:chExt cx="1781706" cy="3419867"/>
          </a:xfrm>
        </p:grpSpPr>
        <p:sp>
          <p:nvSpPr>
            <p:cNvPr id="1660" name="Google Shape;1660;p134"/>
            <p:cNvSpPr/>
            <p:nvPr/>
          </p:nvSpPr>
          <p:spPr>
            <a:xfrm>
              <a:off x="7858529" y="1731193"/>
              <a:ext cx="1320185" cy="132176"/>
            </a:xfrm>
            <a:custGeom>
              <a:rect b="b" l="l" r="r" t="t"/>
              <a:pathLst>
                <a:path extrusionOk="0" h="1930" w="19277">
                  <a:moveTo>
                    <a:pt x="1" y="1"/>
                  </a:moveTo>
                  <a:lnTo>
                    <a:pt x="1" y="1930"/>
                  </a:lnTo>
                  <a:lnTo>
                    <a:pt x="19277" y="1930"/>
                  </a:lnTo>
                  <a:lnTo>
                    <a:pt x="1927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134"/>
            <p:cNvSpPr/>
            <p:nvPr/>
          </p:nvSpPr>
          <p:spPr>
            <a:xfrm>
              <a:off x="7784360" y="1950550"/>
              <a:ext cx="865993" cy="132176"/>
            </a:xfrm>
            <a:custGeom>
              <a:rect b="b" l="l" r="r" t="t"/>
              <a:pathLst>
                <a:path extrusionOk="0" h="1930" w="12645">
                  <a:moveTo>
                    <a:pt x="0" y="1"/>
                  </a:moveTo>
                  <a:lnTo>
                    <a:pt x="0" y="1929"/>
                  </a:lnTo>
                  <a:lnTo>
                    <a:pt x="12645" y="1929"/>
                  </a:lnTo>
                  <a:lnTo>
                    <a:pt x="1264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134"/>
            <p:cNvSpPr/>
            <p:nvPr/>
          </p:nvSpPr>
          <p:spPr>
            <a:xfrm>
              <a:off x="8855808" y="1950550"/>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134"/>
            <p:cNvSpPr/>
            <p:nvPr/>
          </p:nvSpPr>
          <p:spPr>
            <a:xfrm>
              <a:off x="8445651" y="2169086"/>
              <a:ext cx="733063" cy="132998"/>
            </a:xfrm>
            <a:custGeom>
              <a:rect b="b" l="l" r="r" t="t"/>
              <a:pathLst>
                <a:path extrusionOk="0" h="1942" w="10704">
                  <a:moveTo>
                    <a:pt x="0" y="0"/>
                  </a:moveTo>
                  <a:lnTo>
                    <a:pt x="0" y="1941"/>
                  </a:lnTo>
                  <a:lnTo>
                    <a:pt x="10704" y="1941"/>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134"/>
            <p:cNvSpPr/>
            <p:nvPr/>
          </p:nvSpPr>
          <p:spPr>
            <a:xfrm>
              <a:off x="8738356" y="2388443"/>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134"/>
            <p:cNvSpPr/>
            <p:nvPr/>
          </p:nvSpPr>
          <p:spPr>
            <a:xfrm>
              <a:off x="7990637" y="2388443"/>
              <a:ext cx="597737" cy="132929"/>
            </a:xfrm>
            <a:custGeom>
              <a:rect b="b" l="l" r="r" t="t"/>
              <a:pathLst>
                <a:path extrusionOk="0" h="1941" w="8728">
                  <a:moveTo>
                    <a:pt x="1" y="0"/>
                  </a:moveTo>
                  <a:lnTo>
                    <a:pt x="1" y="1941"/>
                  </a:lnTo>
                  <a:lnTo>
                    <a:pt x="8728" y="1941"/>
                  </a:lnTo>
                  <a:lnTo>
                    <a:pt x="8728"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134"/>
            <p:cNvSpPr/>
            <p:nvPr/>
          </p:nvSpPr>
          <p:spPr>
            <a:xfrm>
              <a:off x="7683208" y="2607801"/>
              <a:ext cx="1495507" cy="132108"/>
            </a:xfrm>
            <a:custGeom>
              <a:rect b="b" l="l" r="r" t="t"/>
              <a:pathLst>
                <a:path extrusionOk="0" h="1929"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134"/>
            <p:cNvSpPr/>
            <p:nvPr/>
          </p:nvSpPr>
          <p:spPr>
            <a:xfrm>
              <a:off x="8298888" y="2827090"/>
              <a:ext cx="879827" cy="132176"/>
            </a:xfrm>
            <a:custGeom>
              <a:rect b="b" l="l" r="r" t="t"/>
              <a:pathLst>
                <a:path extrusionOk="0" h="1930" w="12847">
                  <a:moveTo>
                    <a:pt x="0" y="1"/>
                  </a:moveTo>
                  <a:lnTo>
                    <a:pt x="0" y="1930"/>
                  </a:lnTo>
                  <a:lnTo>
                    <a:pt x="12847" y="1930"/>
                  </a:lnTo>
                  <a:lnTo>
                    <a:pt x="128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134"/>
            <p:cNvSpPr/>
            <p:nvPr/>
          </p:nvSpPr>
          <p:spPr>
            <a:xfrm>
              <a:off x="8855808" y="3046447"/>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134"/>
            <p:cNvSpPr/>
            <p:nvPr/>
          </p:nvSpPr>
          <p:spPr>
            <a:xfrm>
              <a:off x="7784360" y="2169086"/>
              <a:ext cx="499050" cy="132998"/>
            </a:xfrm>
            <a:custGeom>
              <a:rect b="b" l="l" r="r" t="t"/>
              <a:pathLst>
                <a:path extrusionOk="0" h="1942" w="7287">
                  <a:moveTo>
                    <a:pt x="0" y="0"/>
                  </a:moveTo>
                  <a:lnTo>
                    <a:pt x="0" y="1941"/>
                  </a:lnTo>
                  <a:lnTo>
                    <a:pt x="7287" y="1941"/>
                  </a:lnTo>
                  <a:lnTo>
                    <a:pt x="72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134"/>
            <p:cNvSpPr/>
            <p:nvPr/>
          </p:nvSpPr>
          <p:spPr>
            <a:xfrm>
              <a:off x="8020017" y="4142344"/>
              <a:ext cx="322975" cy="132176"/>
            </a:xfrm>
            <a:custGeom>
              <a:rect b="b" l="l" r="r" t="t"/>
              <a:pathLst>
                <a:path extrusionOk="0" h="1930" w="4716">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134"/>
            <p:cNvSpPr/>
            <p:nvPr/>
          </p:nvSpPr>
          <p:spPr>
            <a:xfrm>
              <a:off x="7521789" y="4142344"/>
              <a:ext cx="322153" cy="132176"/>
            </a:xfrm>
            <a:custGeom>
              <a:rect b="b" l="l" r="r" t="t"/>
              <a:pathLst>
                <a:path extrusionOk="0" h="1930" w="4704">
                  <a:moveTo>
                    <a:pt x="0" y="1"/>
                  </a:moveTo>
                  <a:lnTo>
                    <a:pt x="0" y="1929"/>
                  </a:lnTo>
                  <a:lnTo>
                    <a:pt x="4703" y="1929"/>
                  </a:lnTo>
                  <a:lnTo>
                    <a:pt x="47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134"/>
            <p:cNvSpPr/>
            <p:nvPr/>
          </p:nvSpPr>
          <p:spPr>
            <a:xfrm>
              <a:off x="8152056" y="3264983"/>
              <a:ext cx="1026659" cy="132998"/>
            </a:xfrm>
            <a:custGeom>
              <a:rect b="b" l="l" r="r" t="t"/>
              <a:pathLst>
                <a:path extrusionOk="0" h="1942" w="14991">
                  <a:moveTo>
                    <a:pt x="1" y="0"/>
                  </a:moveTo>
                  <a:lnTo>
                    <a:pt x="1" y="1941"/>
                  </a:lnTo>
                  <a:lnTo>
                    <a:pt x="14991" y="1941"/>
                  </a:lnTo>
                  <a:lnTo>
                    <a:pt x="1499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134"/>
            <p:cNvSpPr/>
            <p:nvPr/>
          </p:nvSpPr>
          <p:spPr>
            <a:xfrm>
              <a:off x="7784360" y="3484340"/>
              <a:ext cx="807301" cy="132929"/>
            </a:xfrm>
            <a:custGeom>
              <a:rect b="b" l="l" r="r" t="t"/>
              <a:pathLst>
                <a:path extrusionOk="0" h="1941" w="11788">
                  <a:moveTo>
                    <a:pt x="0" y="0"/>
                  </a:moveTo>
                  <a:lnTo>
                    <a:pt x="0" y="1941"/>
                  </a:lnTo>
                  <a:lnTo>
                    <a:pt x="11787" y="1941"/>
                  </a:lnTo>
                  <a:lnTo>
                    <a:pt x="117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134"/>
            <p:cNvSpPr/>
            <p:nvPr/>
          </p:nvSpPr>
          <p:spPr>
            <a:xfrm>
              <a:off x="8738356" y="3484340"/>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134"/>
            <p:cNvSpPr/>
            <p:nvPr/>
          </p:nvSpPr>
          <p:spPr>
            <a:xfrm>
              <a:off x="7931945" y="3046447"/>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134"/>
            <p:cNvSpPr/>
            <p:nvPr/>
          </p:nvSpPr>
          <p:spPr>
            <a:xfrm>
              <a:off x="8445651" y="3703698"/>
              <a:ext cx="733063" cy="132108"/>
            </a:xfrm>
            <a:custGeom>
              <a:rect b="b" l="l" r="r" t="t"/>
              <a:pathLst>
                <a:path extrusionOk="0" h="1929" w="10704">
                  <a:moveTo>
                    <a:pt x="0" y="0"/>
                  </a:moveTo>
                  <a:lnTo>
                    <a:pt x="0" y="1929"/>
                  </a:lnTo>
                  <a:lnTo>
                    <a:pt x="10704" y="1929"/>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134"/>
            <p:cNvSpPr/>
            <p:nvPr/>
          </p:nvSpPr>
          <p:spPr>
            <a:xfrm>
              <a:off x="8855808" y="3922987"/>
              <a:ext cx="322907" cy="132176"/>
            </a:xfrm>
            <a:custGeom>
              <a:rect b="b" l="l" r="r" t="t"/>
              <a:pathLst>
                <a:path extrusionOk="0" h="1930" w="4715">
                  <a:moveTo>
                    <a:pt x="0" y="1"/>
                  </a:moveTo>
                  <a:lnTo>
                    <a:pt x="0" y="1930"/>
                  </a:lnTo>
                  <a:lnTo>
                    <a:pt x="4715" y="1930"/>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134"/>
            <p:cNvSpPr/>
            <p:nvPr/>
          </p:nvSpPr>
          <p:spPr>
            <a:xfrm>
              <a:off x="7990637" y="3703698"/>
              <a:ext cx="322975" cy="132108"/>
            </a:xfrm>
            <a:custGeom>
              <a:rect b="b" l="l" r="r" t="t"/>
              <a:pathLst>
                <a:path extrusionOk="0" h="1929" w="4716">
                  <a:moveTo>
                    <a:pt x="1" y="0"/>
                  </a:moveTo>
                  <a:lnTo>
                    <a:pt x="1" y="1929"/>
                  </a:lnTo>
                  <a:lnTo>
                    <a:pt x="4715" y="1929"/>
                  </a:lnTo>
                  <a:lnTo>
                    <a:pt x="471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134"/>
            <p:cNvSpPr/>
            <p:nvPr/>
          </p:nvSpPr>
          <p:spPr>
            <a:xfrm>
              <a:off x="8445651" y="4142344"/>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134"/>
            <p:cNvSpPr/>
            <p:nvPr/>
          </p:nvSpPr>
          <p:spPr>
            <a:xfrm>
              <a:off x="7858529" y="3922987"/>
              <a:ext cx="862774" cy="132176"/>
            </a:xfrm>
            <a:custGeom>
              <a:rect b="b" l="l" r="r" t="t"/>
              <a:pathLst>
                <a:path extrusionOk="0" h="1930" w="12598">
                  <a:moveTo>
                    <a:pt x="1" y="1"/>
                  </a:moveTo>
                  <a:lnTo>
                    <a:pt x="1" y="1930"/>
                  </a:lnTo>
                  <a:lnTo>
                    <a:pt x="12598" y="1930"/>
                  </a:lnTo>
                  <a:lnTo>
                    <a:pt x="125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134"/>
            <p:cNvSpPr/>
            <p:nvPr/>
          </p:nvSpPr>
          <p:spPr>
            <a:xfrm>
              <a:off x="7683208" y="4361702"/>
              <a:ext cx="1495507" cy="132176"/>
            </a:xfrm>
            <a:custGeom>
              <a:rect b="b" l="l" r="r" t="t"/>
              <a:pathLst>
                <a:path extrusionOk="0" h="1930"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134"/>
            <p:cNvSpPr/>
            <p:nvPr/>
          </p:nvSpPr>
          <p:spPr>
            <a:xfrm>
              <a:off x="8767736" y="4580237"/>
              <a:ext cx="410978" cy="132929"/>
            </a:xfrm>
            <a:custGeom>
              <a:rect b="b" l="l" r="r" t="t"/>
              <a:pathLst>
                <a:path extrusionOk="0" h="1941" w="6001">
                  <a:moveTo>
                    <a:pt x="0" y="0"/>
                  </a:moveTo>
                  <a:lnTo>
                    <a:pt x="0" y="1941"/>
                  </a:lnTo>
                  <a:lnTo>
                    <a:pt x="6001" y="1941"/>
                  </a:lnTo>
                  <a:lnTo>
                    <a:pt x="600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134"/>
            <p:cNvSpPr/>
            <p:nvPr/>
          </p:nvSpPr>
          <p:spPr>
            <a:xfrm>
              <a:off x="7814494" y="4580237"/>
              <a:ext cx="773880" cy="132929"/>
            </a:xfrm>
            <a:custGeom>
              <a:rect b="b" l="l" r="r" t="t"/>
              <a:pathLst>
                <a:path extrusionOk="0" h="1941" w="11300">
                  <a:moveTo>
                    <a:pt x="1" y="0"/>
                  </a:moveTo>
                  <a:lnTo>
                    <a:pt x="1" y="1941"/>
                  </a:lnTo>
                  <a:lnTo>
                    <a:pt x="11300" y="1941"/>
                  </a:lnTo>
                  <a:lnTo>
                    <a:pt x="1130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134"/>
            <p:cNvSpPr/>
            <p:nvPr/>
          </p:nvSpPr>
          <p:spPr>
            <a:xfrm>
              <a:off x="7397009" y="4799526"/>
              <a:ext cx="833394" cy="132998"/>
            </a:xfrm>
            <a:custGeom>
              <a:rect b="b" l="l" r="r" t="t"/>
              <a:pathLst>
                <a:path extrusionOk="0" h="1942" w="12169">
                  <a:moveTo>
                    <a:pt x="1" y="1"/>
                  </a:moveTo>
                  <a:lnTo>
                    <a:pt x="1" y="1942"/>
                  </a:lnTo>
                  <a:lnTo>
                    <a:pt x="12169" y="1942"/>
                  </a:lnTo>
                  <a:lnTo>
                    <a:pt x="1216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134"/>
            <p:cNvSpPr/>
            <p:nvPr/>
          </p:nvSpPr>
          <p:spPr>
            <a:xfrm>
              <a:off x="8382851" y="4799526"/>
              <a:ext cx="795864" cy="132998"/>
            </a:xfrm>
            <a:custGeom>
              <a:rect b="b" l="l" r="r" t="t"/>
              <a:pathLst>
                <a:path extrusionOk="0" h="1942" w="11621">
                  <a:moveTo>
                    <a:pt x="0" y="1"/>
                  </a:moveTo>
                  <a:lnTo>
                    <a:pt x="0" y="1942"/>
                  </a:lnTo>
                  <a:lnTo>
                    <a:pt x="11621" y="1942"/>
                  </a:lnTo>
                  <a:lnTo>
                    <a:pt x="1162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134"/>
            <p:cNvSpPr/>
            <p:nvPr/>
          </p:nvSpPr>
          <p:spPr>
            <a:xfrm>
              <a:off x="8064053" y="5018884"/>
              <a:ext cx="1114662" cy="132176"/>
            </a:xfrm>
            <a:custGeom>
              <a:rect b="b" l="l" r="r" t="t"/>
              <a:pathLst>
                <a:path extrusionOk="0" h="1930" w="16276">
                  <a:moveTo>
                    <a:pt x="0" y="1"/>
                  </a:moveTo>
                  <a:lnTo>
                    <a:pt x="0" y="1930"/>
                  </a:lnTo>
                  <a:lnTo>
                    <a:pt x="16276" y="1930"/>
                  </a:lnTo>
                  <a:lnTo>
                    <a:pt x="1627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7" name="Google Shape;1687;p134"/>
          <p:cNvSpPr/>
          <p:nvPr/>
        </p:nvSpPr>
        <p:spPr>
          <a:xfrm>
            <a:off x="1962382" y="0"/>
            <a:ext cx="2721868" cy="387420"/>
          </a:xfrm>
          <a:custGeom>
            <a:rect b="b" l="l" r="r" t="t"/>
            <a:pathLst>
              <a:path extrusionOk="0" h="5657" w="39744">
                <a:moveTo>
                  <a:pt x="1" y="1"/>
                </a:moveTo>
                <a:lnTo>
                  <a:pt x="1" y="5656"/>
                </a:lnTo>
                <a:lnTo>
                  <a:pt x="39744" y="5656"/>
                </a:lnTo>
                <a:lnTo>
                  <a:pt x="397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134"/>
          <p:cNvSpPr/>
          <p:nvPr/>
        </p:nvSpPr>
        <p:spPr>
          <a:xfrm>
            <a:off x="873813" y="0"/>
            <a:ext cx="664647" cy="387420"/>
          </a:xfrm>
          <a:custGeom>
            <a:rect b="b" l="l" r="r" t="t"/>
            <a:pathLst>
              <a:path extrusionOk="0" h="5657" w="9705">
                <a:moveTo>
                  <a:pt x="1" y="1"/>
                </a:moveTo>
                <a:lnTo>
                  <a:pt x="1" y="5656"/>
                </a:lnTo>
                <a:lnTo>
                  <a:pt x="9704" y="5656"/>
                </a:lnTo>
                <a:lnTo>
                  <a:pt x="97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134"/>
          <p:cNvSpPr/>
          <p:nvPr/>
        </p:nvSpPr>
        <p:spPr>
          <a:xfrm>
            <a:off x="1049134" y="938616"/>
            <a:ext cx="212098" cy="385776"/>
          </a:xfrm>
          <a:custGeom>
            <a:rect b="b" l="l" r="r" t="t"/>
            <a:pathLst>
              <a:path extrusionOk="0" h="5633" w="3097">
                <a:moveTo>
                  <a:pt x="2239" y="1"/>
                </a:moveTo>
                <a:lnTo>
                  <a:pt x="1" y="5275"/>
                </a:lnTo>
                <a:lnTo>
                  <a:pt x="846" y="5633"/>
                </a:lnTo>
                <a:lnTo>
                  <a:pt x="3096" y="370"/>
                </a:lnTo>
                <a:lnTo>
                  <a:pt x="22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134"/>
          <p:cNvSpPr/>
          <p:nvPr/>
        </p:nvSpPr>
        <p:spPr>
          <a:xfrm>
            <a:off x="873813" y="1008745"/>
            <a:ext cx="167240" cy="245519"/>
          </a:xfrm>
          <a:custGeom>
            <a:rect b="b" l="l" r="r" t="t"/>
            <a:pathLst>
              <a:path extrusionOk="0" h="3585" w="2442">
                <a:moveTo>
                  <a:pt x="1787" y="1"/>
                </a:moveTo>
                <a:lnTo>
                  <a:pt x="1" y="1787"/>
                </a:lnTo>
                <a:lnTo>
                  <a:pt x="1787" y="3585"/>
                </a:lnTo>
                <a:lnTo>
                  <a:pt x="2442" y="2930"/>
                </a:lnTo>
                <a:lnTo>
                  <a:pt x="1299" y="1787"/>
                </a:lnTo>
                <a:lnTo>
                  <a:pt x="2442" y="656"/>
                </a:lnTo>
                <a:lnTo>
                  <a:pt x="17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134"/>
          <p:cNvSpPr/>
          <p:nvPr/>
        </p:nvSpPr>
        <p:spPr>
          <a:xfrm>
            <a:off x="1268492" y="1008745"/>
            <a:ext cx="168062" cy="245519"/>
          </a:xfrm>
          <a:custGeom>
            <a:rect b="b" l="l" r="r" t="t"/>
            <a:pathLst>
              <a:path extrusionOk="0" h="3585" w="2454">
                <a:moveTo>
                  <a:pt x="655" y="1"/>
                </a:moveTo>
                <a:lnTo>
                  <a:pt x="0" y="656"/>
                </a:lnTo>
                <a:lnTo>
                  <a:pt x="1143" y="1787"/>
                </a:lnTo>
                <a:lnTo>
                  <a:pt x="0" y="2930"/>
                </a:lnTo>
                <a:lnTo>
                  <a:pt x="655" y="3585"/>
                </a:lnTo>
                <a:lnTo>
                  <a:pt x="2453" y="1787"/>
                </a:lnTo>
                <a:lnTo>
                  <a:pt x="6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134"/>
          <p:cNvSpPr/>
          <p:nvPr/>
        </p:nvSpPr>
        <p:spPr>
          <a:xfrm>
            <a:off x="3516020" y="4983597"/>
            <a:ext cx="1054395" cy="159912"/>
          </a:xfrm>
          <a:custGeom>
            <a:rect b="b" l="l" r="r" t="t"/>
            <a:pathLst>
              <a:path extrusionOk="0" h="2335" w="15396">
                <a:moveTo>
                  <a:pt x="1" y="1"/>
                </a:moveTo>
                <a:lnTo>
                  <a:pt x="1" y="2335"/>
                </a:lnTo>
                <a:lnTo>
                  <a:pt x="15395" y="2335"/>
                </a:lnTo>
                <a:lnTo>
                  <a:pt x="15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134"/>
          <p:cNvSpPr/>
          <p:nvPr/>
        </p:nvSpPr>
        <p:spPr>
          <a:xfrm>
            <a:off x="1160341" y="4983597"/>
            <a:ext cx="2152689" cy="159912"/>
          </a:xfrm>
          <a:custGeom>
            <a:rect b="b" l="l" r="r" t="t"/>
            <a:pathLst>
              <a:path extrusionOk="0" h="2335" w="31433">
                <a:moveTo>
                  <a:pt x="0" y="1"/>
                </a:moveTo>
                <a:lnTo>
                  <a:pt x="0" y="2335"/>
                </a:lnTo>
                <a:lnTo>
                  <a:pt x="31433" y="2335"/>
                </a:lnTo>
                <a:lnTo>
                  <a:pt x="314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134"/>
          <p:cNvSpPr/>
          <p:nvPr/>
        </p:nvSpPr>
        <p:spPr>
          <a:xfrm>
            <a:off x="1805333" y="4452017"/>
            <a:ext cx="3750923" cy="160666"/>
          </a:xfrm>
          <a:custGeom>
            <a:rect b="b" l="l" r="r" t="t"/>
            <a:pathLst>
              <a:path extrusionOk="0" h="2346" w="54770">
                <a:moveTo>
                  <a:pt x="0" y="0"/>
                </a:moveTo>
                <a:lnTo>
                  <a:pt x="0" y="2346"/>
                </a:lnTo>
                <a:lnTo>
                  <a:pt x="54769" y="2346"/>
                </a:lnTo>
                <a:lnTo>
                  <a:pt x="547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134"/>
          <p:cNvSpPr/>
          <p:nvPr/>
        </p:nvSpPr>
        <p:spPr>
          <a:xfrm>
            <a:off x="0" y="4452017"/>
            <a:ext cx="1490645" cy="160666"/>
          </a:xfrm>
          <a:custGeom>
            <a:rect b="b" l="l" r="r" t="t"/>
            <a:pathLst>
              <a:path extrusionOk="0" h="2346" w="21766">
                <a:moveTo>
                  <a:pt x="1" y="0"/>
                </a:moveTo>
                <a:lnTo>
                  <a:pt x="1" y="2346"/>
                </a:lnTo>
                <a:lnTo>
                  <a:pt x="21765" y="2346"/>
                </a:lnTo>
                <a:lnTo>
                  <a:pt x="2176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134"/>
          <p:cNvSpPr/>
          <p:nvPr/>
        </p:nvSpPr>
        <p:spPr>
          <a:xfrm>
            <a:off x="596093" y="4717807"/>
            <a:ext cx="3218453" cy="160734"/>
          </a:xfrm>
          <a:custGeom>
            <a:rect b="b" l="l" r="r" t="t"/>
            <a:pathLst>
              <a:path extrusionOk="0" h="2347" w="46995">
                <a:moveTo>
                  <a:pt x="0" y="1"/>
                </a:moveTo>
                <a:lnTo>
                  <a:pt x="0" y="2346"/>
                </a:lnTo>
                <a:lnTo>
                  <a:pt x="46994" y="2346"/>
                </a:lnTo>
                <a:lnTo>
                  <a:pt x="46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134"/>
          <p:cNvSpPr/>
          <p:nvPr/>
        </p:nvSpPr>
        <p:spPr>
          <a:xfrm>
            <a:off x="0" y="4717807"/>
            <a:ext cx="364546" cy="160734"/>
          </a:xfrm>
          <a:custGeom>
            <a:rect b="b" l="l" r="r" t="t"/>
            <a:pathLst>
              <a:path extrusionOk="0" h="2347" w="5323">
                <a:moveTo>
                  <a:pt x="1" y="1"/>
                </a:moveTo>
                <a:lnTo>
                  <a:pt x="1" y="2346"/>
                </a:lnTo>
                <a:lnTo>
                  <a:pt x="5323" y="2346"/>
                </a:lnTo>
                <a:lnTo>
                  <a:pt x="53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134"/>
          <p:cNvSpPr/>
          <p:nvPr/>
        </p:nvSpPr>
        <p:spPr>
          <a:xfrm>
            <a:off x="0" y="4983597"/>
            <a:ext cx="828532" cy="159912"/>
          </a:xfrm>
          <a:custGeom>
            <a:rect b="b" l="l" r="r" t="t"/>
            <a:pathLst>
              <a:path extrusionOk="0" h="2335" w="12098">
                <a:moveTo>
                  <a:pt x="1" y="1"/>
                </a:moveTo>
                <a:lnTo>
                  <a:pt x="1" y="2335"/>
                </a:lnTo>
                <a:lnTo>
                  <a:pt x="12098" y="2335"/>
                </a:lnTo>
                <a:lnTo>
                  <a:pt x="120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134"/>
          <p:cNvSpPr txBox="1"/>
          <p:nvPr>
            <p:ph type="ctrTitle"/>
          </p:nvPr>
        </p:nvSpPr>
        <p:spPr>
          <a:xfrm>
            <a:off x="718575" y="1369045"/>
            <a:ext cx="8520600" cy="1910400"/>
          </a:xfrm>
          <a:prstGeom prst="rect">
            <a:avLst/>
          </a:prstGeom>
        </p:spPr>
        <p:txBody>
          <a:bodyPr anchorCtr="0" anchor="b" bIns="0" lIns="91425" spcFirstLastPara="1" rIns="91425" wrap="square" tIns="91425">
            <a:noAutofit/>
          </a:bodyPr>
          <a:lstStyle>
            <a:lvl1pPr lvl="0" rtl="0">
              <a:lnSpc>
                <a:spcPct val="80000"/>
              </a:lnSpc>
              <a:spcBef>
                <a:spcPts val="0"/>
              </a:spcBef>
              <a:spcAft>
                <a:spcPts val="0"/>
              </a:spcAft>
              <a:buSzPts val="7400"/>
              <a:buNone/>
              <a:defRPr sz="7400"/>
            </a:lvl1pPr>
            <a:lvl2pPr lvl="1" rtl="0" algn="ctr">
              <a:spcBef>
                <a:spcPts val="0"/>
              </a:spcBef>
              <a:spcAft>
                <a:spcPts val="0"/>
              </a:spcAft>
              <a:buSzPts val="6100"/>
              <a:buNone/>
              <a:defRPr sz="6100"/>
            </a:lvl2pPr>
            <a:lvl3pPr lvl="2" rtl="0" algn="ctr">
              <a:spcBef>
                <a:spcPts val="0"/>
              </a:spcBef>
              <a:spcAft>
                <a:spcPts val="0"/>
              </a:spcAft>
              <a:buSzPts val="6100"/>
              <a:buNone/>
              <a:defRPr sz="6100"/>
            </a:lvl3pPr>
            <a:lvl4pPr lvl="3" rtl="0" algn="ctr">
              <a:spcBef>
                <a:spcPts val="0"/>
              </a:spcBef>
              <a:spcAft>
                <a:spcPts val="0"/>
              </a:spcAft>
              <a:buSzPts val="6100"/>
              <a:buNone/>
              <a:defRPr sz="6100"/>
            </a:lvl4pPr>
            <a:lvl5pPr lvl="4" rtl="0" algn="ctr">
              <a:spcBef>
                <a:spcPts val="0"/>
              </a:spcBef>
              <a:spcAft>
                <a:spcPts val="0"/>
              </a:spcAft>
              <a:buSzPts val="6100"/>
              <a:buNone/>
              <a:defRPr sz="6100"/>
            </a:lvl5pPr>
            <a:lvl6pPr lvl="5" rtl="0" algn="ctr">
              <a:spcBef>
                <a:spcPts val="0"/>
              </a:spcBef>
              <a:spcAft>
                <a:spcPts val="0"/>
              </a:spcAft>
              <a:buSzPts val="6100"/>
              <a:buNone/>
              <a:defRPr sz="6100"/>
            </a:lvl6pPr>
            <a:lvl7pPr lvl="6" rtl="0" algn="ctr">
              <a:spcBef>
                <a:spcPts val="0"/>
              </a:spcBef>
              <a:spcAft>
                <a:spcPts val="0"/>
              </a:spcAft>
              <a:buSzPts val="6100"/>
              <a:buNone/>
              <a:defRPr sz="6100"/>
            </a:lvl7pPr>
            <a:lvl8pPr lvl="7" rtl="0" algn="ctr">
              <a:spcBef>
                <a:spcPts val="0"/>
              </a:spcBef>
              <a:spcAft>
                <a:spcPts val="0"/>
              </a:spcAft>
              <a:buSzPts val="6100"/>
              <a:buNone/>
              <a:defRPr sz="6100"/>
            </a:lvl8pPr>
            <a:lvl9pPr lvl="8" rtl="0" algn="ctr">
              <a:spcBef>
                <a:spcPts val="0"/>
              </a:spcBef>
              <a:spcAft>
                <a:spcPts val="0"/>
              </a:spcAft>
              <a:buSzPts val="6100"/>
              <a:buNone/>
              <a:defRPr sz="6100"/>
            </a:lvl9pPr>
          </a:lstStyle>
          <a:p/>
        </p:txBody>
      </p:sp>
      <p:sp>
        <p:nvSpPr>
          <p:cNvPr id="1700" name="Google Shape;1700;p134"/>
          <p:cNvSpPr txBox="1"/>
          <p:nvPr>
            <p:ph idx="1" type="subTitle"/>
          </p:nvPr>
        </p:nvSpPr>
        <p:spPr>
          <a:xfrm>
            <a:off x="769050" y="3396100"/>
            <a:ext cx="8520600" cy="7926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100"/>
              <a:buNone/>
              <a:defRPr sz="2100"/>
            </a:lvl1pPr>
            <a:lvl2pPr lvl="1" rtl="0" algn="ctr">
              <a:lnSpc>
                <a:spcPct val="100000"/>
              </a:lnSpc>
              <a:spcBef>
                <a:spcPts val="0"/>
              </a:spcBef>
              <a:spcAft>
                <a:spcPts val="0"/>
              </a:spcAft>
              <a:buSzPts val="2900"/>
              <a:buNone/>
              <a:defRPr sz="2900"/>
            </a:lvl2pPr>
            <a:lvl3pPr lvl="2" rtl="0" algn="ctr">
              <a:lnSpc>
                <a:spcPct val="100000"/>
              </a:lnSpc>
              <a:spcBef>
                <a:spcPts val="0"/>
              </a:spcBef>
              <a:spcAft>
                <a:spcPts val="0"/>
              </a:spcAft>
              <a:buSzPts val="2900"/>
              <a:buNone/>
              <a:defRPr sz="2900"/>
            </a:lvl3pPr>
            <a:lvl4pPr lvl="3" rtl="0" algn="ctr">
              <a:lnSpc>
                <a:spcPct val="100000"/>
              </a:lnSpc>
              <a:spcBef>
                <a:spcPts val="0"/>
              </a:spcBef>
              <a:spcAft>
                <a:spcPts val="0"/>
              </a:spcAft>
              <a:buSzPts val="2900"/>
              <a:buNone/>
              <a:defRPr sz="2900"/>
            </a:lvl4pPr>
            <a:lvl5pPr lvl="4" rtl="0" algn="ctr">
              <a:lnSpc>
                <a:spcPct val="100000"/>
              </a:lnSpc>
              <a:spcBef>
                <a:spcPts val="0"/>
              </a:spcBef>
              <a:spcAft>
                <a:spcPts val="0"/>
              </a:spcAft>
              <a:buSzPts val="2900"/>
              <a:buNone/>
              <a:defRPr sz="2900"/>
            </a:lvl5pPr>
            <a:lvl6pPr lvl="5" rtl="0" algn="ctr">
              <a:lnSpc>
                <a:spcPct val="100000"/>
              </a:lnSpc>
              <a:spcBef>
                <a:spcPts val="0"/>
              </a:spcBef>
              <a:spcAft>
                <a:spcPts val="0"/>
              </a:spcAft>
              <a:buSzPts val="2900"/>
              <a:buNone/>
              <a:defRPr sz="2900"/>
            </a:lvl6pPr>
            <a:lvl7pPr lvl="6" rtl="0" algn="ctr">
              <a:lnSpc>
                <a:spcPct val="100000"/>
              </a:lnSpc>
              <a:spcBef>
                <a:spcPts val="0"/>
              </a:spcBef>
              <a:spcAft>
                <a:spcPts val="0"/>
              </a:spcAft>
              <a:buSzPts val="2900"/>
              <a:buNone/>
              <a:defRPr sz="2900"/>
            </a:lvl7pPr>
            <a:lvl8pPr lvl="7" rtl="0" algn="ctr">
              <a:lnSpc>
                <a:spcPct val="100000"/>
              </a:lnSpc>
              <a:spcBef>
                <a:spcPts val="0"/>
              </a:spcBef>
              <a:spcAft>
                <a:spcPts val="0"/>
              </a:spcAft>
              <a:buSzPts val="2900"/>
              <a:buNone/>
              <a:defRPr sz="2900"/>
            </a:lvl8pPr>
            <a:lvl9pPr lvl="8" rtl="0" algn="ctr">
              <a:lnSpc>
                <a:spcPct val="100000"/>
              </a:lnSpc>
              <a:spcBef>
                <a:spcPts val="0"/>
              </a:spcBef>
              <a:spcAft>
                <a:spcPts val="0"/>
              </a:spcAft>
              <a:buSzPts val="2900"/>
              <a:buNone/>
              <a:defRPr sz="2900"/>
            </a:lvl9pPr>
          </a:lstStyle>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3">
    <p:spTree>
      <p:nvGrpSpPr>
        <p:cNvPr id="1701" name="Shape 1701"/>
        <p:cNvGrpSpPr/>
        <p:nvPr/>
      </p:nvGrpSpPr>
      <p:grpSpPr>
        <a:xfrm>
          <a:off x="0" y="0"/>
          <a:ext cx="0" cy="0"/>
          <a:chOff x="0" y="0"/>
          <a:chExt cx="0" cy="0"/>
        </a:xfrm>
      </p:grpSpPr>
      <p:sp>
        <p:nvSpPr>
          <p:cNvPr id="1702" name="Google Shape;1702;p135"/>
          <p:cNvSpPr/>
          <p:nvPr/>
        </p:nvSpPr>
        <p:spPr>
          <a:xfrm>
            <a:off x="0" y="4357775"/>
            <a:ext cx="6633906" cy="785368"/>
          </a:xfrm>
          <a:custGeom>
            <a:rect b="b" l="l" r="r" t="t"/>
            <a:pathLst>
              <a:path extrusionOk="0" h="16396" w="17241">
                <a:moveTo>
                  <a:pt x="0" y="1"/>
                </a:moveTo>
                <a:lnTo>
                  <a:pt x="0" y="16396"/>
                </a:lnTo>
                <a:lnTo>
                  <a:pt x="17240" y="16396"/>
                </a:lnTo>
                <a:lnTo>
                  <a:pt x="172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135"/>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135"/>
          <p:cNvSpPr/>
          <p:nvPr/>
        </p:nvSpPr>
        <p:spPr>
          <a:xfrm>
            <a:off x="1923700" y="0"/>
            <a:ext cx="7220221" cy="2724140"/>
          </a:xfrm>
          <a:custGeom>
            <a:rect b="b" l="l" r="r" t="t"/>
            <a:pathLst>
              <a:path extrusionOk="0" h="24170" w="52686">
                <a:moveTo>
                  <a:pt x="1" y="0"/>
                </a:moveTo>
                <a:lnTo>
                  <a:pt x="1" y="24170"/>
                </a:lnTo>
                <a:lnTo>
                  <a:pt x="52686" y="24170"/>
                </a:lnTo>
                <a:lnTo>
                  <a:pt x="526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135"/>
          <p:cNvSpPr txBox="1"/>
          <p:nvPr>
            <p:ph type="title"/>
          </p:nvPr>
        </p:nvSpPr>
        <p:spPr>
          <a:xfrm>
            <a:off x="2951850" y="700250"/>
            <a:ext cx="32403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4300">
                <a:solidFill>
                  <a:schemeClr val="dk1"/>
                </a:solidFill>
              </a:defRPr>
            </a:lvl1pPr>
            <a:lvl2pPr lvl="1" rtl="0" algn="ctr">
              <a:spcBef>
                <a:spcPts val="0"/>
              </a:spcBef>
              <a:spcAft>
                <a:spcPts val="0"/>
              </a:spcAft>
              <a:buNone/>
              <a:defRPr sz="3000">
                <a:solidFill>
                  <a:schemeClr val="dk1"/>
                </a:solidFill>
              </a:defRPr>
            </a:lvl2pPr>
            <a:lvl3pPr lvl="2" rtl="0" algn="ctr">
              <a:spcBef>
                <a:spcPts val="0"/>
              </a:spcBef>
              <a:spcAft>
                <a:spcPts val="0"/>
              </a:spcAft>
              <a:buNone/>
              <a:defRPr sz="3000">
                <a:solidFill>
                  <a:schemeClr val="dk1"/>
                </a:solidFill>
              </a:defRPr>
            </a:lvl3pPr>
            <a:lvl4pPr lvl="3" rtl="0" algn="ctr">
              <a:spcBef>
                <a:spcPts val="0"/>
              </a:spcBef>
              <a:spcAft>
                <a:spcPts val="0"/>
              </a:spcAft>
              <a:buNone/>
              <a:defRPr sz="3000">
                <a:solidFill>
                  <a:schemeClr val="dk1"/>
                </a:solidFill>
              </a:defRPr>
            </a:lvl4pPr>
            <a:lvl5pPr lvl="4" rtl="0" algn="ctr">
              <a:spcBef>
                <a:spcPts val="0"/>
              </a:spcBef>
              <a:spcAft>
                <a:spcPts val="0"/>
              </a:spcAft>
              <a:buNone/>
              <a:defRPr sz="3000">
                <a:solidFill>
                  <a:schemeClr val="dk1"/>
                </a:solidFill>
              </a:defRPr>
            </a:lvl5pPr>
            <a:lvl6pPr lvl="5" rtl="0" algn="ctr">
              <a:spcBef>
                <a:spcPts val="0"/>
              </a:spcBef>
              <a:spcAft>
                <a:spcPts val="0"/>
              </a:spcAft>
              <a:buNone/>
              <a:defRPr sz="3000">
                <a:solidFill>
                  <a:schemeClr val="dk1"/>
                </a:solidFill>
              </a:defRPr>
            </a:lvl6pPr>
            <a:lvl7pPr lvl="6" rtl="0" algn="ctr">
              <a:spcBef>
                <a:spcPts val="0"/>
              </a:spcBef>
              <a:spcAft>
                <a:spcPts val="0"/>
              </a:spcAft>
              <a:buNone/>
              <a:defRPr sz="3000">
                <a:solidFill>
                  <a:schemeClr val="dk1"/>
                </a:solidFill>
              </a:defRPr>
            </a:lvl7pPr>
            <a:lvl8pPr lvl="7" rtl="0" algn="ctr">
              <a:spcBef>
                <a:spcPts val="0"/>
              </a:spcBef>
              <a:spcAft>
                <a:spcPts val="0"/>
              </a:spcAft>
              <a:buNone/>
              <a:defRPr sz="3000">
                <a:solidFill>
                  <a:schemeClr val="dk1"/>
                </a:solidFill>
              </a:defRPr>
            </a:lvl8pPr>
            <a:lvl9pPr lvl="8" rtl="0" algn="ctr">
              <a:spcBef>
                <a:spcPts val="0"/>
              </a:spcBef>
              <a:spcAft>
                <a:spcPts val="0"/>
              </a:spcAft>
              <a:buNone/>
              <a:defRPr sz="3000">
                <a:solidFill>
                  <a:schemeClr val="dk1"/>
                </a:solidFill>
              </a:defRPr>
            </a:lvl9pPr>
          </a:lstStyle>
          <a:p/>
        </p:txBody>
      </p:sp>
      <p:sp>
        <p:nvSpPr>
          <p:cNvPr id="1706" name="Google Shape;1706;p135"/>
          <p:cNvSpPr txBox="1"/>
          <p:nvPr>
            <p:ph idx="1" type="subTitle"/>
          </p:nvPr>
        </p:nvSpPr>
        <p:spPr>
          <a:xfrm>
            <a:off x="2951850" y="1515875"/>
            <a:ext cx="3240300" cy="12084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Clr>
                <a:schemeClr val="dk1"/>
              </a:buClr>
              <a:buSzPts val="3000"/>
              <a:buNone/>
              <a:defRPr sz="1600">
                <a:solidFill>
                  <a:schemeClr val="dk1"/>
                </a:solidFill>
              </a:defRPr>
            </a:lvl1pPr>
            <a:lvl2pPr lvl="1" rtl="0" algn="ctr">
              <a:lnSpc>
                <a:spcPct val="100000"/>
              </a:lnSpc>
              <a:spcBef>
                <a:spcPts val="0"/>
              </a:spcBef>
              <a:spcAft>
                <a:spcPts val="0"/>
              </a:spcAft>
              <a:buClr>
                <a:schemeClr val="dk1"/>
              </a:buClr>
              <a:buSzPts val="2800"/>
              <a:buNone/>
              <a:defRPr sz="2800">
                <a:solidFill>
                  <a:schemeClr val="dk1"/>
                </a:solidFill>
              </a:defRPr>
            </a:lvl2pPr>
            <a:lvl3pPr lvl="2" rtl="0" algn="ctr">
              <a:lnSpc>
                <a:spcPct val="100000"/>
              </a:lnSpc>
              <a:spcBef>
                <a:spcPts val="0"/>
              </a:spcBef>
              <a:spcAft>
                <a:spcPts val="0"/>
              </a:spcAft>
              <a:buClr>
                <a:schemeClr val="dk1"/>
              </a:buClr>
              <a:buSzPts val="2800"/>
              <a:buNone/>
              <a:defRPr sz="2800">
                <a:solidFill>
                  <a:schemeClr val="dk1"/>
                </a:solidFill>
              </a:defRPr>
            </a:lvl3pPr>
            <a:lvl4pPr lvl="3" rtl="0" algn="ctr">
              <a:lnSpc>
                <a:spcPct val="100000"/>
              </a:lnSpc>
              <a:spcBef>
                <a:spcPts val="0"/>
              </a:spcBef>
              <a:spcAft>
                <a:spcPts val="0"/>
              </a:spcAft>
              <a:buClr>
                <a:schemeClr val="dk1"/>
              </a:buClr>
              <a:buSzPts val="2800"/>
              <a:buNone/>
              <a:defRPr sz="2800">
                <a:solidFill>
                  <a:schemeClr val="dk1"/>
                </a:solidFill>
              </a:defRPr>
            </a:lvl4pPr>
            <a:lvl5pPr lvl="4" rtl="0" algn="ctr">
              <a:lnSpc>
                <a:spcPct val="100000"/>
              </a:lnSpc>
              <a:spcBef>
                <a:spcPts val="0"/>
              </a:spcBef>
              <a:spcAft>
                <a:spcPts val="0"/>
              </a:spcAft>
              <a:buClr>
                <a:schemeClr val="dk1"/>
              </a:buClr>
              <a:buSzPts val="2800"/>
              <a:buNone/>
              <a:defRPr sz="2800">
                <a:solidFill>
                  <a:schemeClr val="dk1"/>
                </a:solidFill>
              </a:defRPr>
            </a:lvl5pPr>
            <a:lvl6pPr lvl="5" rtl="0" algn="ctr">
              <a:lnSpc>
                <a:spcPct val="100000"/>
              </a:lnSpc>
              <a:spcBef>
                <a:spcPts val="0"/>
              </a:spcBef>
              <a:spcAft>
                <a:spcPts val="0"/>
              </a:spcAft>
              <a:buClr>
                <a:schemeClr val="dk1"/>
              </a:buClr>
              <a:buSzPts val="2800"/>
              <a:buNone/>
              <a:defRPr sz="2800">
                <a:solidFill>
                  <a:schemeClr val="dk1"/>
                </a:solidFill>
              </a:defRPr>
            </a:lvl6pPr>
            <a:lvl7pPr lvl="6" rtl="0" algn="ctr">
              <a:lnSpc>
                <a:spcPct val="100000"/>
              </a:lnSpc>
              <a:spcBef>
                <a:spcPts val="0"/>
              </a:spcBef>
              <a:spcAft>
                <a:spcPts val="0"/>
              </a:spcAft>
              <a:buClr>
                <a:schemeClr val="dk1"/>
              </a:buClr>
              <a:buSzPts val="2800"/>
              <a:buNone/>
              <a:defRPr sz="2800">
                <a:solidFill>
                  <a:schemeClr val="dk1"/>
                </a:solidFill>
              </a:defRPr>
            </a:lvl7pPr>
            <a:lvl8pPr lvl="7" rtl="0" algn="ctr">
              <a:lnSpc>
                <a:spcPct val="100000"/>
              </a:lnSpc>
              <a:spcBef>
                <a:spcPts val="0"/>
              </a:spcBef>
              <a:spcAft>
                <a:spcPts val="0"/>
              </a:spcAft>
              <a:buClr>
                <a:schemeClr val="dk1"/>
              </a:buClr>
              <a:buSzPts val="2800"/>
              <a:buNone/>
              <a:defRPr sz="2800">
                <a:solidFill>
                  <a:schemeClr val="dk1"/>
                </a:solidFill>
              </a:defRPr>
            </a:lvl8pPr>
            <a:lvl9pPr lvl="8" rtl="0" algn="ctr">
              <a:lnSpc>
                <a:spcPct val="100000"/>
              </a:lnSpc>
              <a:spcBef>
                <a:spcPts val="0"/>
              </a:spcBef>
              <a:spcAft>
                <a:spcPts val="0"/>
              </a:spcAft>
              <a:buClr>
                <a:schemeClr val="dk1"/>
              </a:buClr>
              <a:buSzPts val="2800"/>
              <a:buNone/>
              <a:defRPr sz="2800">
                <a:solidFill>
                  <a:schemeClr val="dk1"/>
                </a:solidFill>
              </a:defRPr>
            </a:lvl9pPr>
          </a:lstStyle>
          <a:p/>
        </p:txBody>
      </p:sp>
      <p:sp>
        <p:nvSpPr>
          <p:cNvPr id="1707" name="Google Shape;1707;p135"/>
          <p:cNvSpPr txBox="1"/>
          <p:nvPr/>
        </p:nvSpPr>
        <p:spPr>
          <a:xfrm>
            <a:off x="2510100" y="3306950"/>
            <a:ext cx="4123800" cy="91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Anaheim"/>
                <a:ea typeface="Anaheim"/>
                <a:cs typeface="Anaheim"/>
                <a:sym typeface="Anaheim"/>
              </a:rPr>
              <a:t>CREDITS: This presentation template was created by Slidesgo, incluiding icons by Flaticon, and infographics &amp; images by Freepik.</a:t>
            </a:r>
            <a:endParaRPr>
              <a:solidFill>
                <a:schemeClr val="lt1"/>
              </a:solidFill>
              <a:latin typeface="Anaheim"/>
              <a:ea typeface="Anaheim"/>
              <a:cs typeface="Anaheim"/>
              <a:sym typeface="Anaheim"/>
            </a:endParaRPr>
          </a:p>
        </p:txBody>
      </p:sp>
      <p:sp>
        <p:nvSpPr>
          <p:cNvPr id="1708" name="Google Shape;1708;p135"/>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135"/>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135"/>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135"/>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135"/>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135"/>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135"/>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135"/>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135"/>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17" name="Shape 1717"/>
        <p:cNvGrpSpPr/>
        <p:nvPr/>
      </p:nvGrpSpPr>
      <p:grpSpPr>
        <a:xfrm>
          <a:off x="0" y="0"/>
          <a:ext cx="0" cy="0"/>
          <a:chOff x="0" y="0"/>
          <a:chExt cx="0" cy="0"/>
        </a:xfrm>
      </p:grpSpPr>
      <p:sp>
        <p:nvSpPr>
          <p:cNvPr id="1718" name="Google Shape;1718;p136"/>
          <p:cNvSpPr/>
          <p:nvPr/>
        </p:nvSpPr>
        <p:spPr>
          <a:xfrm>
            <a:off x="0" y="3268775"/>
            <a:ext cx="667651" cy="355450"/>
          </a:xfrm>
          <a:custGeom>
            <a:rect b="b" l="l" r="r" t="t"/>
            <a:pathLst>
              <a:path extrusionOk="0" h="2764" w="2882">
                <a:moveTo>
                  <a:pt x="0" y="1"/>
                </a:moveTo>
                <a:lnTo>
                  <a:pt x="0" y="2763"/>
                </a:lnTo>
                <a:lnTo>
                  <a:pt x="2881" y="2763"/>
                </a:lnTo>
                <a:lnTo>
                  <a:pt x="28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136"/>
          <p:cNvSpPr/>
          <p:nvPr/>
        </p:nvSpPr>
        <p:spPr>
          <a:xfrm>
            <a:off x="7960123" y="323033"/>
            <a:ext cx="1183740" cy="355315"/>
          </a:xfrm>
          <a:custGeom>
            <a:rect b="b" l="l" r="r" t="t"/>
            <a:pathLst>
              <a:path extrusionOk="0" h="2763" w="9205">
                <a:moveTo>
                  <a:pt x="1" y="0"/>
                </a:moveTo>
                <a:lnTo>
                  <a:pt x="1" y="2762"/>
                </a:lnTo>
                <a:lnTo>
                  <a:pt x="9204" y="2762"/>
                </a:lnTo>
                <a:lnTo>
                  <a:pt x="92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136"/>
          <p:cNvSpPr/>
          <p:nvPr/>
        </p:nvSpPr>
        <p:spPr>
          <a:xfrm>
            <a:off x="7173125" y="912516"/>
            <a:ext cx="1970757" cy="355315"/>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136"/>
          <p:cNvSpPr/>
          <p:nvPr/>
        </p:nvSpPr>
        <p:spPr>
          <a:xfrm>
            <a:off x="7173125" y="2089940"/>
            <a:ext cx="1970757" cy="356858"/>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136"/>
          <p:cNvSpPr/>
          <p:nvPr/>
        </p:nvSpPr>
        <p:spPr>
          <a:xfrm>
            <a:off x="0" y="2089940"/>
            <a:ext cx="552969" cy="356858"/>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136"/>
          <p:cNvSpPr/>
          <p:nvPr/>
        </p:nvSpPr>
        <p:spPr>
          <a:xfrm>
            <a:off x="8773245" y="1500456"/>
            <a:ext cx="370618" cy="356858"/>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136"/>
          <p:cNvSpPr/>
          <p:nvPr/>
        </p:nvSpPr>
        <p:spPr>
          <a:xfrm>
            <a:off x="8039723" y="3268778"/>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136"/>
          <p:cNvSpPr/>
          <p:nvPr/>
        </p:nvSpPr>
        <p:spPr>
          <a:xfrm>
            <a:off x="7555951" y="3858262"/>
            <a:ext cx="1587922" cy="355315"/>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136"/>
          <p:cNvSpPr/>
          <p:nvPr/>
        </p:nvSpPr>
        <p:spPr>
          <a:xfrm>
            <a:off x="0" y="4446202"/>
            <a:ext cx="1183740" cy="356858"/>
          </a:xfrm>
          <a:custGeom>
            <a:rect b="b" l="l" r="r" t="t"/>
            <a:pathLst>
              <a:path extrusionOk="0" h="2775" w="9205">
                <a:moveTo>
                  <a:pt x="1" y="1"/>
                </a:moveTo>
                <a:lnTo>
                  <a:pt x="1" y="2775"/>
                </a:lnTo>
                <a:lnTo>
                  <a:pt x="9204" y="2775"/>
                </a:lnTo>
                <a:lnTo>
                  <a:pt x="92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136"/>
          <p:cNvSpPr/>
          <p:nvPr/>
        </p:nvSpPr>
        <p:spPr>
          <a:xfrm>
            <a:off x="0" y="3858262"/>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136"/>
          <p:cNvSpPr/>
          <p:nvPr/>
        </p:nvSpPr>
        <p:spPr>
          <a:xfrm>
            <a:off x="2325759" y="3858262"/>
            <a:ext cx="866747" cy="355315"/>
          </a:xfrm>
          <a:custGeom>
            <a:rect b="b" l="l" r="r" t="t"/>
            <a:pathLst>
              <a:path extrusionOk="0" h="2763" w="6740">
                <a:moveTo>
                  <a:pt x="1" y="1"/>
                </a:moveTo>
                <a:lnTo>
                  <a:pt x="1" y="2763"/>
                </a:lnTo>
                <a:lnTo>
                  <a:pt x="6739" y="2763"/>
                </a:lnTo>
                <a:lnTo>
                  <a:pt x="673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136"/>
          <p:cNvSpPr/>
          <p:nvPr/>
        </p:nvSpPr>
        <p:spPr>
          <a:xfrm>
            <a:off x="0" y="2679300"/>
            <a:ext cx="148591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136"/>
          <p:cNvSpPr/>
          <p:nvPr/>
        </p:nvSpPr>
        <p:spPr>
          <a:xfrm>
            <a:off x="896262" y="3268778"/>
            <a:ext cx="370618" cy="355443"/>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136"/>
          <p:cNvSpPr/>
          <p:nvPr/>
        </p:nvSpPr>
        <p:spPr>
          <a:xfrm>
            <a:off x="0" y="1500456"/>
            <a:ext cx="1104138" cy="356858"/>
          </a:xfrm>
          <a:custGeom>
            <a:rect b="b" l="l" r="r" t="t"/>
            <a:pathLst>
              <a:path extrusionOk="0" h="2775" w="8586">
                <a:moveTo>
                  <a:pt x="1" y="0"/>
                </a:moveTo>
                <a:lnTo>
                  <a:pt x="1" y="2774"/>
                </a:lnTo>
                <a:lnTo>
                  <a:pt x="8585" y="2774"/>
                </a:lnTo>
                <a:lnTo>
                  <a:pt x="85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136"/>
          <p:cNvSpPr/>
          <p:nvPr/>
        </p:nvSpPr>
        <p:spPr>
          <a:xfrm>
            <a:off x="359324" y="912525"/>
            <a:ext cx="1228595" cy="355301"/>
          </a:xfrm>
          <a:custGeom>
            <a:rect b="b" l="l" r="r" t="t"/>
            <a:pathLst>
              <a:path extrusionOk="0" h="2763" w="12348">
                <a:moveTo>
                  <a:pt x="1" y="0"/>
                </a:moveTo>
                <a:lnTo>
                  <a:pt x="1" y="2762"/>
                </a:lnTo>
                <a:lnTo>
                  <a:pt x="12348" y="2762"/>
                </a:lnTo>
                <a:lnTo>
                  <a:pt x="123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136"/>
          <p:cNvSpPr/>
          <p:nvPr/>
        </p:nvSpPr>
        <p:spPr>
          <a:xfrm>
            <a:off x="5395565" y="323033"/>
            <a:ext cx="2171240" cy="355315"/>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136"/>
          <p:cNvSpPr/>
          <p:nvPr/>
        </p:nvSpPr>
        <p:spPr>
          <a:xfrm>
            <a:off x="5729396" y="3858262"/>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136"/>
          <p:cNvSpPr/>
          <p:nvPr/>
        </p:nvSpPr>
        <p:spPr>
          <a:xfrm>
            <a:off x="1577072" y="4446200"/>
            <a:ext cx="3118770"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136"/>
          <p:cNvSpPr txBox="1"/>
          <p:nvPr>
            <p:ph type="title"/>
          </p:nvPr>
        </p:nvSpPr>
        <p:spPr>
          <a:xfrm>
            <a:off x="454800" y="2714625"/>
            <a:ext cx="8425200" cy="447900"/>
          </a:xfrm>
          <a:prstGeom prst="rect">
            <a:avLst/>
          </a:prstGeom>
        </p:spPr>
        <p:txBody>
          <a:bodyPr anchorCtr="0" anchor="ctr" bIns="0" lIns="91425" spcFirstLastPara="1" rIns="91425" wrap="square" tIns="0">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37" name="Google Shape;1737;p136"/>
          <p:cNvSpPr txBox="1"/>
          <p:nvPr>
            <p:ph hasCustomPrompt="1" idx="2" type="title"/>
          </p:nvPr>
        </p:nvSpPr>
        <p:spPr>
          <a:xfrm>
            <a:off x="454800" y="2150850"/>
            <a:ext cx="8425200" cy="489600"/>
          </a:xfrm>
          <a:prstGeom prst="rect">
            <a:avLst/>
          </a:prstGeom>
        </p:spPr>
        <p:txBody>
          <a:bodyPr anchorCtr="0" anchor="b" bIns="0" lIns="91425" spcFirstLastPara="1" rIns="91425" wrap="square" tIns="0">
            <a:noAutofit/>
          </a:bodyPr>
          <a:lstStyle>
            <a:lvl1pPr lvl="0" rtl="0" algn="ctr">
              <a:spcBef>
                <a:spcPts val="0"/>
              </a:spcBef>
              <a:spcAft>
                <a:spcPts val="0"/>
              </a:spcAft>
              <a:buClr>
                <a:schemeClr val="dk2"/>
              </a:buClr>
              <a:buSzPts val="8000"/>
              <a:buNone/>
              <a:defRPr sz="8000">
                <a:solidFill>
                  <a:schemeClr val="dk2"/>
                </a:solidFill>
              </a:defRPr>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3">
    <p:spTree>
      <p:nvGrpSpPr>
        <p:cNvPr id="96" name="Shape 96"/>
        <p:cNvGrpSpPr/>
        <p:nvPr/>
      </p:nvGrpSpPr>
      <p:grpSpPr>
        <a:xfrm>
          <a:off x="0" y="0"/>
          <a:ext cx="0" cy="0"/>
          <a:chOff x="0" y="0"/>
          <a:chExt cx="0" cy="0"/>
        </a:xfrm>
      </p:grpSpPr>
      <p:sp>
        <p:nvSpPr>
          <p:cNvPr id="97" name="Google Shape;97;p15"/>
          <p:cNvSpPr/>
          <p:nvPr/>
        </p:nvSpPr>
        <p:spPr>
          <a:xfrm>
            <a:off x="0" y="4357775"/>
            <a:ext cx="6633906" cy="785368"/>
          </a:xfrm>
          <a:custGeom>
            <a:rect b="b" l="l" r="r" t="t"/>
            <a:pathLst>
              <a:path extrusionOk="0" h="16396" w="17241">
                <a:moveTo>
                  <a:pt x="0" y="1"/>
                </a:moveTo>
                <a:lnTo>
                  <a:pt x="0" y="16396"/>
                </a:lnTo>
                <a:lnTo>
                  <a:pt x="17240" y="16396"/>
                </a:lnTo>
                <a:lnTo>
                  <a:pt x="172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5"/>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5"/>
          <p:cNvSpPr/>
          <p:nvPr/>
        </p:nvSpPr>
        <p:spPr>
          <a:xfrm>
            <a:off x="1923700" y="0"/>
            <a:ext cx="7220221" cy="2724140"/>
          </a:xfrm>
          <a:custGeom>
            <a:rect b="b" l="l" r="r" t="t"/>
            <a:pathLst>
              <a:path extrusionOk="0" h="24170" w="52686">
                <a:moveTo>
                  <a:pt x="1" y="0"/>
                </a:moveTo>
                <a:lnTo>
                  <a:pt x="1" y="24170"/>
                </a:lnTo>
                <a:lnTo>
                  <a:pt x="52686" y="24170"/>
                </a:lnTo>
                <a:lnTo>
                  <a:pt x="526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5"/>
          <p:cNvSpPr txBox="1"/>
          <p:nvPr>
            <p:ph type="title"/>
          </p:nvPr>
        </p:nvSpPr>
        <p:spPr>
          <a:xfrm>
            <a:off x="2951850" y="700250"/>
            <a:ext cx="32403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4300">
                <a:solidFill>
                  <a:schemeClr val="dk1"/>
                </a:solidFill>
              </a:defRPr>
            </a:lvl1pPr>
            <a:lvl2pPr lvl="1" rtl="0" algn="ctr">
              <a:spcBef>
                <a:spcPts val="0"/>
              </a:spcBef>
              <a:spcAft>
                <a:spcPts val="0"/>
              </a:spcAft>
              <a:buNone/>
              <a:defRPr sz="3000">
                <a:solidFill>
                  <a:schemeClr val="dk1"/>
                </a:solidFill>
              </a:defRPr>
            </a:lvl2pPr>
            <a:lvl3pPr lvl="2" rtl="0" algn="ctr">
              <a:spcBef>
                <a:spcPts val="0"/>
              </a:spcBef>
              <a:spcAft>
                <a:spcPts val="0"/>
              </a:spcAft>
              <a:buNone/>
              <a:defRPr sz="3000">
                <a:solidFill>
                  <a:schemeClr val="dk1"/>
                </a:solidFill>
              </a:defRPr>
            </a:lvl3pPr>
            <a:lvl4pPr lvl="3" rtl="0" algn="ctr">
              <a:spcBef>
                <a:spcPts val="0"/>
              </a:spcBef>
              <a:spcAft>
                <a:spcPts val="0"/>
              </a:spcAft>
              <a:buNone/>
              <a:defRPr sz="3000">
                <a:solidFill>
                  <a:schemeClr val="dk1"/>
                </a:solidFill>
              </a:defRPr>
            </a:lvl4pPr>
            <a:lvl5pPr lvl="4" rtl="0" algn="ctr">
              <a:spcBef>
                <a:spcPts val="0"/>
              </a:spcBef>
              <a:spcAft>
                <a:spcPts val="0"/>
              </a:spcAft>
              <a:buNone/>
              <a:defRPr sz="3000">
                <a:solidFill>
                  <a:schemeClr val="dk1"/>
                </a:solidFill>
              </a:defRPr>
            </a:lvl5pPr>
            <a:lvl6pPr lvl="5" rtl="0" algn="ctr">
              <a:spcBef>
                <a:spcPts val="0"/>
              </a:spcBef>
              <a:spcAft>
                <a:spcPts val="0"/>
              </a:spcAft>
              <a:buNone/>
              <a:defRPr sz="3000">
                <a:solidFill>
                  <a:schemeClr val="dk1"/>
                </a:solidFill>
              </a:defRPr>
            </a:lvl6pPr>
            <a:lvl7pPr lvl="6" rtl="0" algn="ctr">
              <a:spcBef>
                <a:spcPts val="0"/>
              </a:spcBef>
              <a:spcAft>
                <a:spcPts val="0"/>
              </a:spcAft>
              <a:buNone/>
              <a:defRPr sz="3000">
                <a:solidFill>
                  <a:schemeClr val="dk1"/>
                </a:solidFill>
              </a:defRPr>
            </a:lvl7pPr>
            <a:lvl8pPr lvl="7" rtl="0" algn="ctr">
              <a:spcBef>
                <a:spcPts val="0"/>
              </a:spcBef>
              <a:spcAft>
                <a:spcPts val="0"/>
              </a:spcAft>
              <a:buNone/>
              <a:defRPr sz="3000">
                <a:solidFill>
                  <a:schemeClr val="dk1"/>
                </a:solidFill>
              </a:defRPr>
            </a:lvl8pPr>
            <a:lvl9pPr lvl="8" rtl="0" algn="ctr">
              <a:spcBef>
                <a:spcPts val="0"/>
              </a:spcBef>
              <a:spcAft>
                <a:spcPts val="0"/>
              </a:spcAft>
              <a:buNone/>
              <a:defRPr sz="3000">
                <a:solidFill>
                  <a:schemeClr val="dk1"/>
                </a:solidFill>
              </a:defRPr>
            </a:lvl9pPr>
          </a:lstStyle>
          <a:p/>
        </p:txBody>
      </p:sp>
      <p:sp>
        <p:nvSpPr>
          <p:cNvPr id="101" name="Google Shape;101;p15"/>
          <p:cNvSpPr txBox="1"/>
          <p:nvPr>
            <p:ph idx="1" type="subTitle"/>
          </p:nvPr>
        </p:nvSpPr>
        <p:spPr>
          <a:xfrm>
            <a:off x="2951850" y="1515875"/>
            <a:ext cx="3240300" cy="12084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Clr>
                <a:schemeClr val="dk1"/>
              </a:buClr>
              <a:buSzPts val="3000"/>
              <a:buNone/>
              <a:defRPr sz="1600">
                <a:solidFill>
                  <a:schemeClr val="dk1"/>
                </a:solidFill>
              </a:defRPr>
            </a:lvl1pPr>
            <a:lvl2pPr lvl="1" rtl="0" algn="ctr">
              <a:lnSpc>
                <a:spcPct val="100000"/>
              </a:lnSpc>
              <a:spcBef>
                <a:spcPts val="0"/>
              </a:spcBef>
              <a:spcAft>
                <a:spcPts val="0"/>
              </a:spcAft>
              <a:buClr>
                <a:schemeClr val="dk1"/>
              </a:buClr>
              <a:buSzPts val="2800"/>
              <a:buNone/>
              <a:defRPr sz="2800">
                <a:solidFill>
                  <a:schemeClr val="dk1"/>
                </a:solidFill>
              </a:defRPr>
            </a:lvl2pPr>
            <a:lvl3pPr lvl="2" rtl="0" algn="ctr">
              <a:lnSpc>
                <a:spcPct val="100000"/>
              </a:lnSpc>
              <a:spcBef>
                <a:spcPts val="0"/>
              </a:spcBef>
              <a:spcAft>
                <a:spcPts val="0"/>
              </a:spcAft>
              <a:buClr>
                <a:schemeClr val="dk1"/>
              </a:buClr>
              <a:buSzPts val="2800"/>
              <a:buNone/>
              <a:defRPr sz="2800">
                <a:solidFill>
                  <a:schemeClr val="dk1"/>
                </a:solidFill>
              </a:defRPr>
            </a:lvl3pPr>
            <a:lvl4pPr lvl="3" rtl="0" algn="ctr">
              <a:lnSpc>
                <a:spcPct val="100000"/>
              </a:lnSpc>
              <a:spcBef>
                <a:spcPts val="0"/>
              </a:spcBef>
              <a:spcAft>
                <a:spcPts val="0"/>
              </a:spcAft>
              <a:buClr>
                <a:schemeClr val="dk1"/>
              </a:buClr>
              <a:buSzPts val="2800"/>
              <a:buNone/>
              <a:defRPr sz="2800">
                <a:solidFill>
                  <a:schemeClr val="dk1"/>
                </a:solidFill>
              </a:defRPr>
            </a:lvl4pPr>
            <a:lvl5pPr lvl="4" rtl="0" algn="ctr">
              <a:lnSpc>
                <a:spcPct val="100000"/>
              </a:lnSpc>
              <a:spcBef>
                <a:spcPts val="0"/>
              </a:spcBef>
              <a:spcAft>
                <a:spcPts val="0"/>
              </a:spcAft>
              <a:buClr>
                <a:schemeClr val="dk1"/>
              </a:buClr>
              <a:buSzPts val="2800"/>
              <a:buNone/>
              <a:defRPr sz="2800">
                <a:solidFill>
                  <a:schemeClr val="dk1"/>
                </a:solidFill>
              </a:defRPr>
            </a:lvl5pPr>
            <a:lvl6pPr lvl="5" rtl="0" algn="ctr">
              <a:lnSpc>
                <a:spcPct val="100000"/>
              </a:lnSpc>
              <a:spcBef>
                <a:spcPts val="0"/>
              </a:spcBef>
              <a:spcAft>
                <a:spcPts val="0"/>
              </a:spcAft>
              <a:buClr>
                <a:schemeClr val="dk1"/>
              </a:buClr>
              <a:buSzPts val="2800"/>
              <a:buNone/>
              <a:defRPr sz="2800">
                <a:solidFill>
                  <a:schemeClr val="dk1"/>
                </a:solidFill>
              </a:defRPr>
            </a:lvl6pPr>
            <a:lvl7pPr lvl="6" rtl="0" algn="ctr">
              <a:lnSpc>
                <a:spcPct val="100000"/>
              </a:lnSpc>
              <a:spcBef>
                <a:spcPts val="0"/>
              </a:spcBef>
              <a:spcAft>
                <a:spcPts val="0"/>
              </a:spcAft>
              <a:buClr>
                <a:schemeClr val="dk1"/>
              </a:buClr>
              <a:buSzPts val="2800"/>
              <a:buNone/>
              <a:defRPr sz="2800">
                <a:solidFill>
                  <a:schemeClr val="dk1"/>
                </a:solidFill>
              </a:defRPr>
            </a:lvl7pPr>
            <a:lvl8pPr lvl="7" rtl="0" algn="ctr">
              <a:lnSpc>
                <a:spcPct val="100000"/>
              </a:lnSpc>
              <a:spcBef>
                <a:spcPts val="0"/>
              </a:spcBef>
              <a:spcAft>
                <a:spcPts val="0"/>
              </a:spcAft>
              <a:buClr>
                <a:schemeClr val="dk1"/>
              </a:buClr>
              <a:buSzPts val="2800"/>
              <a:buNone/>
              <a:defRPr sz="2800">
                <a:solidFill>
                  <a:schemeClr val="dk1"/>
                </a:solidFill>
              </a:defRPr>
            </a:lvl8pPr>
            <a:lvl9pPr lvl="8" rtl="0" algn="ctr">
              <a:lnSpc>
                <a:spcPct val="100000"/>
              </a:lnSpc>
              <a:spcBef>
                <a:spcPts val="0"/>
              </a:spcBef>
              <a:spcAft>
                <a:spcPts val="0"/>
              </a:spcAft>
              <a:buClr>
                <a:schemeClr val="dk1"/>
              </a:buClr>
              <a:buSzPts val="2800"/>
              <a:buNone/>
              <a:defRPr sz="2800">
                <a:solidFill>
                  <a:schemeClr val="dk1"/>
                </a:solidFill>
              </a:defRPr>
            </a:lvl9pPr>
          </a:lstStyle>
          <a:p/>
        </p:txBody>
      </p:sp>
      <p:sp>
        <p:nvSpPr>
          <p:cNvPr id="102" name="Google Shape;102;p15"/>
          <p:cNvSpPr txBox="1"/>
          <p:nvPr/>
        </p:nvSpPr>
        <p:spPr>
          <a:xfrm>
            <a:off x="2510100" y="3306950"/>
            <a:ext cx="4123800" cy="91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Anaheim"/>
                <a:ea typeface="Anaheim"/>
                <a:cs typeface="Anaheim"/>
                <a:sym typeface="Anaheim"/>
              </a:rPr>
              <a:t>CREDITS: This presentation template was created by Slidesgo, incluiding icons by Flaticon, and infographics &amp; images by Freepik.</a:t>
            </a:r>
            <a:endParaRPr>
              <a:solidFill>
                <a:schemeClr val="lt1"/>
              </a:solidFill>
              <a:latin typeface="Anaheim"/>
              <a:ea typeface="Anaheim"/>
              <a:cs typeface="Anaheim"/>
              <a:sym typeface="Anaheim"/>
            </a:endParaRPr>
          </a:p>
        </p:txBody>
      </p:sp>
      <p:sp>
        <p:nvSpPr>
          <p:cNvPr id="103" name="Google Shape;103;p15"/>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5"/>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5"/>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5"/>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5"/>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5"/>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5"/>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5"/>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5"/>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38" name="Shape 1738"/>
        <p:cNvGrpSpPr/>
        <p:nvPr/>
      </p:nvGrpSpPr>
      <p:grpSpPr>
        <a:xfrm>
          <a:off x="0" y="0"/>
          <a:ext cx="0" cy="0"/>
          <a:chOff x="0" y="0"/>
          <a:chExt cx="0" cy="0"/>
        </a:xfrm>
      </p:grpSpPr>
      <p:sp>
        <p:nvSpPr>
          <p:cNvPr id="1739" name="Google Shape;1739;p137"/>
          <p:cNvSpPr/>
          <p:nvPr/>
        </p:nvSpPr>
        <p:spPr>
          <a:xfrm>
            <a:off x="0" y="1515825"/>
            <a:ext cx="2943127"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137"/>
          <p:cNvSpPr txBox="1"/>
          <p:nvPr>
            <p:ph idx="1" type="body"/>
          </p:nvPr>
        </p:nvSpPr>
        <p:spPr>
          <a:xfrm>
            <a:off x="609499" y="1973025"/>
            <a:ext cx="3512700" cy="21309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Font typeface="Raleway SemiBold"/>
              <a:buChar char="●"/>
              <a:defRPr sz="1600"/>
            </a:lvl1pPr>
            <a:lvl2pPr indent="-330200" lvl="1" marL="914400" rtl="0">
              <a:spcBef>
                <a:spcPts val="0"/>
              </a:spcBef>
              <a:spcAft>
                <a:spcPts val="0"/>
              </a:spcAft>
              <a:buSzPts val="1600"/>
              <a:buFont typeface="Nunito Light"/>
              <a:buChar char="○"/>
              <a:defRPr sz="1600"/>
            </a:lvl2pPr>
            <a:lvl3pPr indent="-330200" lvl="2" marL="1371600" rtl="0">
              <a:spcBef>
                <a:spcPts val="1600"/>
              </a:spcBef>
              <a:spcAft>
                <a:spcPts val="0"/>
              </a:spcAft>
              <a:buSzPts val="1600"/>
              <a:buFont typeface="Nunito Light"/>
              <a:buChar char="■"/>
              <a:defRPr sz="1600"/>
            </a:lvl3pPr>
            <a:lvl4pPr indent="-330200" lvl="3" marL="1828800" rtl="0">
              <a:spcBef>
                <a:spcPts val="1600"/>
              </a:spcBef>
              <a:spcAft>
                <a:spcPts val="0"/>
              </a:spcAft>
              <a:buSzPts val="1600"/>
              <a:buFont typeface="Nunito Light"/>
              <a:buChar char="●"/>
              <a:defRPr sz="1600"/>
            </a:lvl4pPr>
            <a:lvl5pPr indent="-330200" lvl="4" marL="2286000" rtl="0">
              <a:spcBef>
                <a:spcPts val="1600"/>
              </a:spcBef>
              <a:spcAft>
                <a:spcPts val="0"/>
              </a:spcAft>
              <a:buSzPts val="1600"/>
              <a:buFont typeface="Nunito Light"/>
              <a:buChar char="○"/>
              <a:defRPr sz="1600"/>
            </a:lvl5pPr>
            <a:lvl6pPr indent="-330200" lvl="5" marL="2743200" rtl="0">
              <a:spcBef>
                <a:spcPts val="1600"/>
              </a:spcBef>
              <a:spcAft>
                <a:spcPts val="0"/>
              </a:spcAft>
              <a:buSzPts val="1600"/>
              <a:buFont typeface="Nunito Light"/>
              <a:buChar char="■"/>
              <a:defRPr sz="1600"/>
            </a:lvl6pPr>
            <a:lvl7pPr indent="-330200" lvl="6" marL="3200400" rtl="0">
              <a:spcBef>
                <a:spcPts val="1600"/>
              </a:spcBef>
              <a:spcAft>
                <a:spcPts val="0"/>
              </a:spcAft>
              <a:buSzPts val="1600"/>
              <a:buFont typeface="Nunito Light"/>
              <a:buChar char="●"/>
              <a:defRPr sz="1600"/>
            </a:lvl7pPr>
            <a:lvl8pPr indent="-330200" lvl="7" marL="3657600" rtl="0">
              <a:spcBef>
                <a:spcPts val="1600"/>
              </a:spcBef>
              <a:spcAft>
                <a:spcPts val="0"/>
              </a:spcAft>
              <a:buSzPts val="1600"/>
              <a:buFont typeface="Nunito Light"/>
              <a:buChar char="○"/>
              <a:defRPr sz="1600"/>
            </a:lvl8pPr>
            <a:lvl9pPr indent="-330200" lvl="8" marL="4114800" rtl="0">
              <a:spcBef>
                <a:spcPts val="1600"/>
              </a:spcBef>
              <a:spcAft>
                <a:spcPts val="1600"/>
              </a:spcAft>
              <a:buSzPts val="1600"/>
              <a:buFont typeface="Nunito Light"/>
              <a:buChar char="■"/>
              <a:defRPr sz="1600"/>
            </a:lvl9pPr>
          </a:lstStyle>
          <a:p/>
        </p:txBody>
      </p:sp>
      <p:sp>
        <p:nvSpPr>
          <p:cNvPr id="1741" name="Google Shape;1741;p137"/>
          <p:cNvSpPr txBox="1"/>
          <p:nvPr>
            <p:ph type="title"/>
          </p:nvPr>
        </p:nvSpPr>
        <p:spPr>
          <a:xfrm>
            <a:off x="560825" y="1168325"/>
            <a:ext cx="3561300" cy="6690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42" name="Shape 1742"/>
        <p:cNvGrpSpPr/>
        <p:nvPr/>
      </p:nvGrpSpPr>
      <p:grpSpPr>
        <a:xfrm>
          <a:off x="0" y="0"/>
          <a:ext cx="0" cy="0"/>
          <a:chOff x="0" y="0"/>
          <a:chExt cx="0" cy="0"/>
        </a:xfrm>
      </p:grpSpPr>
      <p:sp>
        <p:nvSpPr>
          <p:cNvPr id="1743" name="Google Shape;1743;p138"/>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744" name="Google Shape;1744;p138"/>
          <p:cNvSpPr txBox="1"/>
          <p:nvPr>
            <p:ph idx="1" type="subTitle"/>
          </p:nvPr>
        </p:nvSpPr>
        <p:spPr>
          <a:xfrm>
            <a:off x="277357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1745" name="Google Shape;1745;p138"/>
          <p:cNvSpPr txBox="1"/>
          <p:nvPr>
            <p:ph idx="2" type="title"/>
          </p:nvPr>
        </p:nvSpPr>
        <p:spPr>
          <a:xfrm>
            <a:off x="2646050" y="2523698"/>
            <a:ext cx="2481300" cy="5244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1746" name="Google Shape;1746;p138"/>
          <p:cNvSpPr txBox="1"/>
          <p:nvPr>
            <p:ph idx="3" type="subTitle"/>
          </p:nvPr>
        </p:nvSpPr>
        <p:spPr>
          <a:xfrm>
            <a:off x="607022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1747" name="Google Shape;1747;p138"/>
          <p:cNvSpPr txBox="1"/>
          <p:nvPr>
            <p:ph idx="4" type="title"/>
          </p:nvPr>
        </p:nvSpPr>
        <p:spPr>
          <a:xfrm>
            <a:off x="5942650" y="2523676"/>
            <a:ext cx="2481300" cy="5244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1748" name="Google Shape;1748;p138"/>
          <p:cNvSpPr/>
          <p:nvPr/>
        </p:nvSpPr>
        <p:spPr>
          <a:xfrm flipH="1">
            <a:off x="7772389" y="0"/>
            <a:ext cx="1371614" cy="356851"/>
          </a:xfrm>
          <a:custGeom>
            <a:rect b="b" l="l" r="r" t="t"/>
            <a:pathLst>
              <a:path extrusionOk="0" h="2775" w="16884">
                <a:moveTo>
                  <a:pt x="0" y="1"/>
                </a:moveTo>
                <a:lnTo>
                  <a:pt x="0" y="2775"/>
                </a:lnTo>
                <a:lnTo>
                  <a:pt x="16883" y="2775"/>
                </a:lnTo>
                <a:lnTo>
                  <a:pt x="16883"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49" name="Shape 1749"/>
        <p:cNvGrpSpPr/>
        <p:nvPr/>
      </p:nvGrpSpPr>
      <p:grpSpPr>
        <a:xfrm>
          <a:off x="0" y="0"/>
          <a:ext cx="0" cy="0"/>
          <a:chOff x="0" y="0"/>
          <a:chExt cx="0" cy="0"/>
        </a:xfrm>
      </p:grpSpPr>
      <p:sp>
        <p:nvSpPr>
          <p:cNvPr id="1750" name="Google Shape;1750;p139"/>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751" name="Shape 1751"/>
        <p:cNvGrpSpPr/>
        <p:nvPr/>
      </p:nvGrpSpPr>
      <p:grpSpPr>
        <a:xfrm>
          <a:off x="0" y="0"/>
          <a:ext cx="0" cy="0"/>
          <a:chOff x="0" y="0"/>
          <a:chExt cx="0" cy="0"/>
        </a:xfrm>
      </p:grpSpPr>
      <p:sp>
        <p:nvSpPr>
          <p:cNvPr id="1752" name="Google Shape;1752;p140"/>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753" name="Google Shape;1753;p140"/>
          <p:cNvSpPr txBox="1"/>
          <p:nvPr>
            <p:ph idx="1" type="subTitle"/>
          </p:nvPr>
        </p:nvSpPr>
        <p:spPr>
          <a:xfrm flipH="1">
            <a:off x="1456725" y="1617100"/>
            <a:ext cx="1960800" cy="1037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754" name="Google Shape;1754;p140"/>
          <p:cNvSpPr/>
          <p:nvPr/>
        </p:nvSpPr>
        <p:spPr>
          <a:xfrm>
            <a:off x="0" y="2689849"/>
            <a:ext cx="2770896" cy="1033530"/>
          </a:xfrm>
          <a:custGeom>
            <a:rect b="b" l="l" r="r" t="t"/>
            <a:pathLst>
              <a:path extrusionOk="0" h="5847" w="106491">
                <a:moveTo>
                  <a:pt x="1" y="0"/>
                </a:moveTo>
                <a:lnTo>
                  <a:pt x="1" y="5846"/>
                </a:lnTo>
                <a:lnTo>
                  <a:pt x="106490" y="5846"/>
                </a:lnTo>
                <a:lnTo>
                  <a:pt x="106490"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140"/>
          <p:cNvSpPr/>
          <p:nvPr/>
        </p:nvSpPr>
        <p:spPr>
          <a:xfrm>
            <a:off x="0" y="0"/>
            <a:ext cx="1278158" cy="442823"/>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dea principal">
  <p:cSld name="MAIN_POINT_1">
    <p:bg>
      <p:bgPr>
        <a:solidFill>
          <a:schemeClr val="dk1"/>
        </a:solidFill>
      </p:bgPr>
    </p:bg>
    <p:spTree>
      <p:nvGrpSpPr>
        <p:cNvPr id="1756" name="Shape 1756"/>
        <p:cNvGrpSpPr/>
        <p:nvPr/>
      </p:nvGrpSpPr>
      <p:grpSpPr>
        <a:xfrm>
          <a:off x="0" y="0"/>
          <a:ext cx="0" cy="0"/>
          <a:chOff x="0" y="0"/>
          <a:chExt cx="0" cy="0"/>
        </a:xfrm>
      </p:grpSpPr>
      <p:sp>
        <p:nvSpPr>
          <p:cNvPr id="1757" name="Google Shape;1757;p141"/>
          <p:cNvSpPr/>
          <p:nvPr/>
        </p:nvSpPr>
        <p:spPr>
          <a:xfrm flipH="1">
            <a:off x="27" y="323033"/>
            <a:ext cx="1183740" cy="355315"/>
          </a:xfrm>
          <a:custGeom>
            <a:rect b="b" l="l" r="r" t="t"/>
            <a:pathLst>
              <a:path extrusionOk="0" h="2763" w="9205">
                <a:moveTo>
                  <a:pt x="1" y="0"/>
                </a:moveTo>
                <a:lnTo>
                  <a:pt x="1" y="2762"/>
                </a:lnTo>
                <a:lnTo>
                  <a:pt x="9204" y="2762"/>
                </a:lnTo>
                <a:lnTo>
                  <a:pt x="92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141"/>
          <p:cNvSpPr/>
          <p:nvPr/>
        </p:nvSpPr>
        <p:spPr>
          <a:xfrm flipH="1">
            <a:off x="3" y="912525"/>
            <a:ext cx="3076570" cy="355301"/>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141"/>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141"/>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141"/>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141"/>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141"/>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141"/>
          <p:cNvSpPr/>
          <p:nvPr/>
        </p:nvSpPr>
        <p:spPr>
          <a:xfrm flipH="1">
            <a:off x="29" y="3268778"/>
            <a:ext cx="1104138" cy="355443"/>
          </a:xfrm>
          <a:custGeom>
            <a:rect b="b" l="l" r="r" t="t"/>
            <a:pathLst>
              <a:path extrusionOk="0" h="2764" w="8586">
                <a:moveTo>
                  <a:pt x="1" y="1"/>
                </a:moveTo>
                <a:lnTo>
                  <a:pt x="1" y="2763"/>
                </a:lnTo>
                <a:lnTo>
                  <a:pt x="8585" y="2763"/>
                </a:lnTo>
                <a:lnTo>
                  <a:pt x="8585" y="1"/>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141"/>
          <p:cNvSpPr/>
          <p:nvPr/>
        </p:nvSpPr>
        <p:spPr>
          <a:xfrm flipH="1">
            <a:off x="1299941" y="3268775"/>
            <a:ext cx="490759"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141"/>
          <p:cNvSpPr/>
          <p:nvPr/>
        </p:nvSpPr>
        <p:spPr>
          <a:xfrm flipH="1">
            <a:off x="13" y="3858250"/>
            <a:ext cx="1457311" cy="355322"/>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141"/>
          <p:cNvSpPr/>
          <p:nvPr/>
        </p:nvSpPr>
        <p:spPr>
          <a:xfrm flipH="1">
            <a:off x="7377202" y="3858250"/>
            <a:ext cx="1766704" cy="355322"/>
          </a:xfrm>
          <a:custGeom>
            <a:rect b="b" l="l" r="r" t="t"/>
            <a:pathLst>
              <a:path extrusionOk="0" h="2763" w="15325">
                <a:moveTo>
                  <a:pt x="1" y="1"/>
                </a:moveTo>
                <a:lnTo>
                  <a:pt x="1" y="2763"/>
                </a:lnTo>
                <a:lnTo>
                  <a:pt x="15324" y="2763"/>
                </a:lnTo>
                <a:lnTo>
                  <a:pt x="1532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141"/>
          <p:cNvSpPr/>
          <p:nvPr/>
        </p:nvSpPr>
        <p:spPr>
          <a:xfrm flipH="1">
            <a:off x="7488607" y="2679300"/>
            <a:ext cx="165529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141"/>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141"/>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141"/>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141"/>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141"/>
          <p:cNvSpPr/>
          <p:nvPr/>
        </p:nvSpPr>
        <p:spPr>
          <a:xfrm flipH="1">
            <a:off x="3895732" y="323025"/>
            <a:ext cx="4819643" cy="355322"/>
          </a:xfrm>
          <a:custGeom>
            <a:rect b="b" l="l" r="r" t="t"/>
            <a:pathLst>
              <a:path extrusionOk="0" h="2763" w="18087">
                <a:moveTo>
                  <a:pt x="1" y="0"/>
                </a:moveTo>
                <a:lnTo>
                  <a:pt x="1" y="2762"/>
                </a:lnTo>
                <a:lnTo>
                  <a:pt x="18087" y="2762"/>
                </a:lnTo>
                <a:lnTo>
                  <a:pt x="180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141"/>
          <p:cNvSpPr/>
          <p:nvPr/>
        </p:nvSpPr>
        <p:spPr>
          <a:xfrm flipH="1">
            <a:off x="2611243" y="4446200"/>
            <a:ext cx="6532757" cy="356851"/>
          </a:xfrm>
          <a:custGeom>
            <a:rect b="b" l="l" r="r" t="t"/>
            <a:pathLst>
              <a:path extrusionOk="0" h="2775" w="16884">
                <a:moveTo>
                  <a:pt x="0" y="1"/>
                </a:moveTo>
                <a:lnTo>
                  <a:pt x="0" y="2775"/>
                </a:lnTo>
                <a:lnTo>
                  <a:pt x="16883" y="2775"/>
                </a:lnTo>
                <a:lnTo>
                  <a:pt x="1688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141"/>
          <p:cNvSpPr/>
          <p:nvPr/>
        </p:nvSpPr>
        <p:spPr>
          <a:xfrm>
            <a:off x="2094068" y="1123143"/>
            <a:ext cx="4955589" cy="3012341"/>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141"/>
          <p:cNvSpPr/>
          <p:nvPr/>
        </p:nvSpPr>
        <p:spPr>
          <a:xfrm>
            <a:off x="4277738" y="1545725"/>
            <a:ext cx="191018" cy="298421"/>
          </a:xfrm>
          <a:custGeom>
            <a:rect b="b" l="l" r="r" t="t"/>
            <a:pathLst>
              <a:path extrusionOk="0" h="9133" w="5846">
                <a:moveTo>
                  <a:pt x="4560" y="1"/>
                </a:moveTo>
                <a:lnTo>
                  <a:pt x="0" y="4573"/>
                </a:lnTo>
                <a:lnTo>
                  <a:pt x="4560" y="9133"/>
                </a:lnTo>
                <a:lnTo>
                  <a:pt x="5846" y="7847"/>
                </a:lnTo>
                <a:lnTo>
                  <a:pt x="2572" y="4573"/>
                </a:lnTo>
                <a:lnTo>
                  <a:pt x="5846" y="1287"/>
                </a:lnTo>
                <a:lnTo>
                  <a:pt x="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141"/>
          <p:cNvSpPr/>
          <p:nvPr/>
        </p:nvSpPr>
        <p:spPr>
          <a:xfrm>
            <a:off x="4674543" y="1545725"/>
            <a:ext cx="191443" cy="298421"/>
          </a:xfrm>
          <a:custGeom>
            <a:rect b="b" l="l" r="r" t="t"/>
            <a:pathLst>
              <a:path extrusionOk="0" h="9133" w="5859">
                <a:moveTo>
                  <a:pt x="1286" y="1"/>
                </a:moveTo>
                <a:lnTo>
                  <a:pt x="0" y="1287"/>
                </a:lnTo>
                <a:lnTo>
                  <a:pt x="3287" y="4573"/>
                </a:lnTo>
                <a:lnTo>
                  <a:pt x="0" y="7847"/>
                </a:lnTo>
                <a:lnTo>
                  <a:pt x="1286" y="9133"/>
                </a:lnTo>
                <a:lnTo>
                  <a:pt x="5858" y="4573"/>
                </a:lnTo>
                <a:lnTo>
                  <a:pt x="1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141"/>
          <p:cNvSpPr/>
          <p:nvPr/>
        </p:nvSpPr>
        <p:spPr>
          <a:xfrm>
            <a:off x="4508031" y="1516154"/>
            <a:ext cx="127236" cy="357955"/>
          </a:xfrm>
          <a:custGeom>
            <a:rect b="b" l="l" r="r" t="t"/>
            <a:pathLst>
              <a:path extrusionOk="0" h="10955" w="3894">
                <a:moveTo>
                  <a:pt x="2108" y="1"/>
                </a:moveTo>
                <a:lnTo>
                  <a:pt x="1" y="10597"/>
                </a:lnTo>
                <a:lnTo>
                  <a:pt x="1786" y="10955"/>
                </a:lnTo>
                <a:lnTo>
                  <a:pt x="3894" y="358"/>
                </a:lnTo>
                <a:lnTo>
                  <a:pt x="21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141"/>
          <p:cNvSpPr/>
          <p:nvPr/>
        </p:nvSpPr>
        <p:spPr>
          <a:xfrm flipH="1">
            <a:off x="1647812" y="3858250"/>
            <a:ext cx="1766688" cy="355322"/>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141"/>
          <p:cNvSpPr/>
          <p:nvPr/>
        </p:nvSpPr>
        <p:spPr>
          <a:xfrm flipH="1">
            <a:off x="6667517" y="3268775"/>
            <a:ext cx="1246883" cy="355450"/>
          </a:xfrm>
          <a:custGeom>
            <a:rect b="b" l="l" r="r" t="t"/>
            <a:pathLst>
              <a:path extrusionOk="0" h="2764" w="18027">
                <a:moveTo>
                  <a:pt x="1" y="1"/>
                </a:moveTo>
                <a:lnTo>
                  <a:pt x="1" y="2763"/>
                </a:lnTo>
                <a:lnTo>
                  <a:pt x="18027" y="2763"/>
                </a:lnTo>
                <a:lnTo>
                  <a:pt x="180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141"/>
          <p:cNvSpPr/>
          <p:nvPr/>
        </p:nvSpPr>
        <p:spPr>
          <a:xfrm flipH="1">
            <a:off x="5729417" y="912525"/>
            <a:ext cx="985703" cy="355301"/>
          </a:xfrm>
          <a:custGeom>
            <a:rect b="b" l="l" r="r" t="t"/>
            <a:pathLst>
              <a:path extrusionOk="0" h="2763" w="12443">
                <a:moveTo>
                  <a:pt x="1" y="0"/>
                </a:moveTo>
                <a:lnTo>
                  <a:pt x="1" y="2762"/>
                </a:lnTo>
                <a:lnTo>
                  <a:pt x="12443" y="2762"/>
                </a:lnTo>
                <a:lnTo>
                  <a:pt x="12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141"/>
          <p:cNvSpPr txBox="1"/>
          <p:nvPr>
            <p:ph idx="1" type="subTitle"/>
          </p:nvPr>
        </p:nvSpPr>
        <p:spPr>
          <a:xfrm flipH="1">
            <a:off x="2521800" y="2340324"/>
            <a:ext cx="4100400" cy="808500"/>
          </a:xfrm>
          <a:prstGeom prst="rect">
            <a:avLst/>
          </a:prstGeom>
        </p:spPr>
        <p:txBody>
          <a:bodyPr anchorCtr="0" anchor="ctr" bIns="0" lIns="91425" spcFirstLastPara="1" rIns="91425" wrap="square" tIns="0">
            <a:noAutofit/>
          </a:bodyPr>
          <a:lstStyle>
            <a:lvl1pPr lvl="0" rtl="0" algn="ctr">
              <a:lnSpc>
                <a:spcPct val="100000"/>
              </a:lnSpc>
              <a:spcBef>
                <a:spcPts val="0"/>
              </a:spcBef>
              <a:spcAft>
                <a:spcPts val="0"/>
              </a:spcAft>
              <a:buClr>
                <a:schemeClr val="dk1"/>
              </a:buClr>
              <a:buSzPts val="1800"/>
              <a:buFont typeface="Overpass Mono"/>
              <a:buNone/>
              <a:defRPr b="1" sz="1600">
                <a:solidFill>
                  <a:schemeClr val="dk1"/>
                </a:solidFill>
                <a:latin typeface="Overpass Mono"/>
                <a:ea typeface="Overpass Mono"/>
                <a:cs typeface="Overpass Mono"/>
                <a:sym typeface="Overpass Mono"/>
              </a:defRPr>
            </a:lvl1pPr>
            <a:lvl2pPr lvl="1" rtl="0" algn="r">
              <a:lnSpc>
                <a:spcPct val="100000"/>
              </a:lnSpc>
              <a:spcBef>
                <a:spcPts val="0"/>
              </a:spcBef>
              <a:spcAft>
                <a:spcPts val="0"/>
              </a:spcAft>
              <a:buClr>
                <a:schemeClr val="dk1"/>
              </a:buClr>
              <a:buSzPts val="1400"/>
              <a:buNone/>
              <a:defRPr>
                <a:solidFill>
                  <a:schemeClr val="dk1"/>
                </a:solidFill>
              </a:defRPr>
            </a:lvl2pPr>
            <a:lvl3pPr lvl="2" rtl="0" algn="r">
              <a:lnSpc>
                <a:spcPct val="100000"/>
              </a:lnSpc>
              <a:spcBef>
                <a:spcPts val="0"/>
              </a:spcBef>
              <a:spcAft>
                <a:spcPts val="0"/>
              </a:spcAft>
              <a:buClr>
                <a:schemeClr val="dk1"/>
              </a:buClr>
              <a:buSzPts val="1400"/>
              <a:buNone/>
              <a:defRPr>
                <a:solidFill>
                  <a:schemeClr val="dk1"/>
                </a:solidFill>
              </a:defRPr>
            </a:lvl3pPr>
            <a:lvl4pPr lvl="3" rtl="0" algn="r">
              <a:lnSpc>
                <a:spcPct val="100000"/>
              </a:lnSpc>
              <a:spcBef>
                <a:spcPts val="0"/>
              </a:spcBef>
              <a:spcAft>
                <a:spcPts val="0"/>
              </a:spcAft>
              <a:buClr>
                <a:schemeClr val="dk1"/>
              </a:buClr>
              <a:buSzPts val="1400"/>
              <a:buNone/>
              <a:defRPr>
                <a:solidFill>
                  <a:schemeClr val="dk1"/>
                </a:solidFill>
              </a:defRPr>
            </a:lvl4pPr>
            <a:lvl5pPr lvl="4" rtl="0" algn="r">
              <a:lnSpc>
                <a:spcPct val="100000"/>
              </a:lnSpc>
              <a:spcBef>
                <a:spcPts val="0"/>
              </a:spcBef>
              <a:spcAft>
                <a:spcPts val="0"/>
              </a:spcAft>
              <a:buClr>
                <a:schemeClr val="dk1"/>
              </a:buClr>
              <a:buSzPts val="1400"/>
              <a:buNone/>
              <a:defRPr>
                <a:solidFill>
                  <a:schemeClr val="dk1"/>
                </a:solidFill>
              </a:defRPr>
            </a:lvl5pPr>
            <a:lvl6pPr lvl="5" rtl="0" algn="r">
              <a:lnSpc>
                <a:spcPct val="100000"/>
              </a:lnSpc>
              <a:spcBef>
                <a:spcPts val="0"/>
              </a:spcBef>
              <a:spcAft>
                <a:spcPts val="0"/>
              </a:spcAft>
              <a:buClr>
                <a:schemeClr val="dk1"/>
              </a:buClr>
              <a:buSzPts val="1400"/>
              <a:buNone/>
              <a:defRPr>
                <a:solidFill>
                  <a:schemeClr val="dk1"/>
                </a:solidFill>
              </a:defRPr>
            </a:lvl6pPr>
            <a:lvl7pPr lvl="6" rtl="0" algn="r">
              <a:lnSpc>
                <a:spcPct val="100000"/>
              </a:lnSpc>
              <a:spcBef>
                <a:spcPts val="0"/>
              </a:spcBef>
              <a:spcAft>
                <a:spcPts val="0"/>
              </a:spcAft>
              <a:buClr>
                <a:schemeClr val="dk1"/>
              </a:buClr>
              <a:buSzPts val="1400"/>
              <a:buNone/>
              <a:defRPr>
                <a:solidFill>
                  <a:schemeClr val="dk1"/>
                </a:solidFill>
              </a:defRPr>
            </a:lvl7pPr>
            <a:lvl8pPr lvl="7" rtl="0" algn="r">
              <a:lnSpc>
                <a:spcPct val="100000"/>
              </a:lnSpc>
              <a:spcBef>
                <a:spcPts val="0"/>
              </a:spcBef>
              <a:spcAft>
                <a:spcPts val="0"/>
              </a:spcAft>
              <a:buClr>
                <a:schemeClr val="dk1"/>
              </a:buClr>
              <a:buSzPts val="1400"/>
              <a:buNone/>
              <a:defRPr>
                <a:solidFill>
                  <a:schemeClr val="dk1"/>
                </a:solidFill>
              </a:defRPr>
            </a:lvl8pPr>
            <a:lvl9pPr lvl="8" rtl="0" algn="r">
              <a:lnSpc>
                <a:spcPct val="100000"/>
              </a:lnSpc>
              <a:spcBef>
                <a:spcPts val="0"/>
              </a:spcBef>
              <a:spcAft>
                <a:spcPts val="0"/>
              </a:spcAft>
              <a:buClr>
                <a:schemeClr val="dk1"/>
              </a:buClr>
              <a:buSzPts val="1400"/>
              <a:buNone/>
              <a:defRPr>
                <a:solidFill>
                  <a:schemeClr val="dk1"/>
                </a:solidFill>
              </a:defRPr>
            </a:lvl9pPr>
          </a:lstStyle>
          <a:p/>
        </p:txBody>
      </p:sp>
      <p:sp>
        <p:nvSpPr>
          <p:cNvPr id="1783" name="Google Shape;1783;p141"/>
          <p:cNvSpPr txBox="1"/>
          <p:nvPr>
            <p:ph type="title"/>
          </p:nvPr>
        </p:nvSpPr>
        <p:spPr>
          <a:xfrm>
            <a:off x="2521800" y="3221225"/>
            <a:ext cx="4100400" cy="402900"/>
          </a:xfrm>
          <a:prstGeom prst="rect">
            <a:avLst/>
          </a:prstGeom>
        </p:spPr>
        <p:txBody>
          <a:bodyPr anchorCtr="0" anchor="t" bIns="91425" lIns="91425" spcFirstLastPara="1" rIns="91425" wrap="square" tIns="0">
            <a:noAutofit/>
          </a:bodyPr>
          <a:lstStyle>
            <a:lvl1pPr lvl="0" rtl="0" algn="ctr">
              <a:spcBef>
                <a:spcPts val="0"/>
              </a:spcBef>
              <a:spcAft>
                <a:spcPts val="0"/>
              </a:spcAft>
              <a:buNone/>
              <a:defRPr b="0" sz="2200">
                <a:solidFill>
                  <a:schemeClr val="dk1"/>
                </a:solidFill>
                <a:latin typeface="Anaheim"/>
                <a:ea typeface="Anaheim"/>
                <a:cs typeface="Anaheim"/>
                <a:sym typeface="Anaheim"/>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84" name="Shape 1784"/>
        <p:cNvGrpSpPr/>
        <p:nvPr/>
      </p:nvGrpSpPr>
      <p:grpSpPr>
        <a:xfrm>
          <a:off x="0" y="0"/>
          <a:ext cx="0" cy="0"/>
          <a:chOff x="0" y="0"/>
          <a:chExt cx="0" cy="0"/>
        </a:xfrm>
      </p:grpSpPr>
      <p:sp>
        <p:nvSpPr>
          <p:cNvPr id="1785" name="Google Shape;1785;p142"/>
          <p:cNvSpPr txBox="1"/>
          <p:nvPr>
            <p:ph idx="1" type="subTitle"/>
          </p:nvPr>
        </p:nvSpPr>
        <p:spPr>
          <a:xfrm flipH="1">
            <a:off x="5247750" y="2169550"/>
            <a:ext cx="2467500" cy="145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786" name="Google Shape;1786;p142"/>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787" name="Google Shape;1787;p142"/>
          <p:cNvSpPr/>
          <p:nvPr/>
        </p:nvSpPr>
        <p:spPr>
          <a:xfrm>
            <a:off x="6419025" y="1575200"/>
            <a:ext cx="2725105"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142"/>
          <p:cNvSpPr/>
          <p:nvPr/>
        </p:nvSpPr>
        <p:spPr>
          <a:xfrm>
            <a:off x="0" y="4700673"/>
            <a:ext cx="1675636" cy="442823"/>
          </a:xfrm>
          <a:custGeom>
            <a:rect b="b" l="l" r="r" t="t"/>
            <a:pathLst>
              <a:path extrusionOk="0" h="5847" w="106491">
                <a:moveTo>
                  <a:pt x="1" y="0"/>
                </a:moveTo>
                <a:lnTo>
                  <a:pt x="1" y="5846"/>
                </a:lnTo>
                <a:lnTo>
                  <a:pt x="106490" y="5846"/>
                </a:lnTo>
                <a:lnTo>
                  <a:pt x="1064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ota al pie">
  <p:cSld name="CAPTION_ONLY_1">
    <p:spTree>
      <p:nvGrpSpPr>
        <p:cNvPr id="1789" name="Shape 1789"/>
        <p:cNvGrpSpPr/>
        <p:nvPr/>
      </p:nvGrpSpPr>
      <p:grpSpPr>
        <a:xfrm>
          <a:off x="0" y="0"/>
          <a:ext cx="0" cy="0"/>
          <a:chOff x="0" y="0"/>
          <a:chExt cx="0" cy="0"/>
        </a:xfrm>
      </p:grpSpPr>
      <p:sp>
        <p:nvSpPr>
          <p:cNvPr id="1790" name="Google Shape;1790;p143"/>
          <p:cNvSpPr/>
          <p:nvPr/>
        </p:nvSpPr>
        <p:spPr>
          <a:xfrm>
            <a:off x="7928639" y="1"/>
            <a:ext cx="1215355" cy="402011"/>
          </a:xfrm>
          <a:custGeom>
            <a:rect b="b" l="l" r="r" t="t"/>
            <a:pathLst>
              <a:path extrusionOk="0" h="5002" w="15122">
                <a:moveTo>
                  <a:pt x="0" y="1"/>
                </a:moveTo>
                <a:lnTo>
                  <a:pt x="0" y="5001"/>
                </a:lnTo>
                <a:lnTo>
                  <a:pt x="15121" y="5001"/>
                </a:lnTo>
                <a:lnTo>
                  <a:pt x="151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143"/>
          <p:cNvSpPr/>
          <p:nvPr/>
        </p:nvSpPr>
        <p:spPr>
          <a:xfrm>
            <a:off x="3511525" y="783700"/>
            <a:ext cx="5632410" cy="2353867"/>
          </a:xfrm>
          <a:custGeom>
            <a:rect b="b" l="l" r="r" t="t"/>
            <a:pathLst>
              <a:path extrusionOk="0" h="27529" w="70081">
                <a:moveTo>
                  <a:pt x="0" y="1"/>
                </a:moveTo>
                <a:lnTo>
                  <a:pt x="0" y="27528"/>
                </a:lnTo>
                <a:lnTo>
                  <a:pt x="70080" y="27528"/>
                </a:lnTo>
                <a:lnTo>
                  <a:pt x="70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143"/>
          <p:cNvSpPr txBox="1"/>
          <p:nvPr>
            <p:ph type="title"/>
          </p:nvPr>
        </p:nvSpPr>
        <p:spPr>
          <a:xfrm>
            <a:off x="3762375" y="1012300"/>
            <a:ext cx="4915200" cy="19401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Clr>
                <a:schemeClr val="dk1"/>
              </a:buClr>
              <a:buSzPts val="3500"/>
              <a:buNone/>
              <a:defRPr sz="35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
        <p:nvSpPr>
          <p:cNvPr id="1793" name="Google Shape;1793;p143"/>
          <p:cNvSpPr/>
          <p:nvPr/>
        </p:nvSpPr>
        <p:spPr>
          <a:xfrm>
            <a:off x="5865073" y="3429550"/>
            <a:ext cx="1215342" cy="259665"/>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143"/>
          <p:cNvSpPr/>
          <p:nvPr/>
        </p:nvSpPr>
        <p:spPr>
          <a:xfrm>
            <a:off x="8018936" y="3429550"/>
            <a:ext cx="1124989" cy="259686"/>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143"/>
          <p:cNvSpPr/>
          <p:nvPr/>
        </p:nvSpPr>
        <p:spPr>
          <a:xfrm>
            <a:off x="7083824" y="3429550"/>
            <a:ext cx="259727" cy="259665"/>
          </a:xfrm>
          <a:custGeom>
            <a:rect b="b" l="l" r="r" t="t"/>
            <a:pathLst>
              <a:path extrusionOk="0" h="8298" w="8298">
                <a:moveTo>
                  <a:pt x="0" y="1"/>
                </a:moveTo>
                <a:lnTo>
                  <a:pt x="0" y="8297"/>
                </a:lnTo>
                <a:lnTo>
                  <a:pt x="8297" y="8297"/>
                </a:lnTo>
                <a:lnTo>
                  <a:pt x="82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143"/>
          <p:cNvSpPr/>
          <p:nvPr/>
        </p:nvSpPr>
        <p:spPr>
          <a:xfrm>
            <a:off x="7496607" y="3429550"/>
            <a:ext cx="259707" cy="259686"/>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797" name="Shape 1797"/>
        <p:cNvGrpSpPr/>
        <p:nvPr/>
      </p:nvGrpSpPr>
      <p:grpSpPr>
        <a:xfrm>
          <a:off x="0" y="0"/>
          <a:ext cx="0" cy="0"/>
          <a:chOff x="0" y="0"/>
          <a:chExt cx="0" cy="0"/>
        </a:xfrm>
      </p:grpSpPr>
      <p:sp>
        <p:nvSpPr>
          <p:cNvPr id="1798" name="Google Shape;1798;p144"/>
          <p:cNvSpPr txBox="1"/>
          <p:nvPr>
            <p:ph idx="1" type="body"/>
          </p:nvPr>
        </p:nvSpPr>
        <p:spPr>
          <a:xfrm>
            <a:off x="311700" y="3306869"/>
            <a:ext cx="8520600" cy="6510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SzPts val="1600"/>
              <a:buChar char="●"/>
              <a:defRPr sz="1600"/>
            </a:lvl1pPr>
            <a:lvl2pPr indent="-330200" lvl="1" marL="914400" rtl="0" algn="ctr">
              <a:spcBef>
                <a:spcPts val="1600"/>
              </a:spcBef>
              <a:spcAft>
                <a:spcPts val="0"/>
              </a:spcAft>
              <a:buSzPts val="1600"/>
              <a:buChar char="○"/>
              <a:defRPr sz="1600"/>
            </a:lvl2pPr>
            <a:lvl3pPr indent="-330200" lvl="2" marL="1371600" rtl="0" algn="ctr">
              <a:spcBef>
                <a:spcPts val="1600"/>
              </a:spcBef>
              <a:spcAft>
                <a:spcPts val="0"/>
              </a:spcAft>
              <a:buSzPts val="1600"/>
              <a:buChar char="■"/>
              <a:defRPr sz="1600"/>
            </a:lvl3pPr>
            <a:lvl4pPr indent="-330200" lvl="3" marL="1828800" rtl="0" algn="ctr">
              <a:spcBef>
                <a:spcPts val="1600"/>
              </a:spcBef>
              <a:spcAft>
                <a:spcPts val="0"/>
              </a:spcAft>
              <a:buSzPts val="1600"/>
              <a:buChar char="●"/>
              <a:defRPr sz="1600"/>
            </a:lvl4pPr>
            <a:lvl5pPr indent="-330200" lvl="4" marL="2286000" rtl="0" algn="ctr">
              <a:spcBef>
                <a:spcPts val="1600"/>
              </a:spcBef>
              <a:spcAft>
                <a:spcPts val="0"/>
              </a:spcAft>
              <a:buSzPts val="1600"/>
              <a:buChar char="○"/>
              <a:defRPr sz="1600"/>
            </a:lvl5pPr>
            <a:lvl6pPr indent="-330200" lvl="5" marL="2743200" rtl="0" algn="ctr">
              <a:spcBef>
                <a:spcPts val="1600"/>
              </a:spcBef>
              <a:spcAft>
                <a:spcPts val="0"/>
              </a:spcAft>
              <a:buSzPts val="1600"/>
              <a:buChar char="■"/>
              <a:defRPr sz="1600"/>
            </a:lvl6pPr>
            <a:lvl7pPr indent="-330200" lvl="6" marL="3200400" rtl="0" algn="ctr">
              <a:spcBef>
                <a:spcPts val="1600"/>
              </a:spcBef>
              <a:spcAft>
                <a:spcPts val="0"/>
              </a:spcAft>
              <a:buSzPts val="1600"/>
              <a:buChar char="●"/>
              <a:defRPr sz="1600"/>
            </a:lvl7pPr>
            <a:lvl8pPr indent="-330200" lvl="7" marL="3657600" rtl="0" algn="ctr">
              <a:spcBef>
                <a:spcPts val="1600"/>
              </a:spcBef>
              <a:spcAft>
                <a:spcPts val="0"/>
              </a:spcAft>
              <a:buSzPts val="1600"/>
              <a:buChar char="○"/>
              <a:defRPr sz="1600"/>
            </a:lvl8pPr>
            <a:lvl9pPr indent="-330200" lvl="8" marL="4114800" rtl="0" algn="ctr">
              <a:spcBef>
                <a:spcPts val="1600"/>
              </a:spcBef>
              <a:spcAft>
                <a:spcPts val="1600"/>
              </a:spcAft>
              <a:buSzPts val="1600"/>
              <a:buChar char="■"/>
              <a:defRPr sz="1600"/>
            </a:lvl9pPr>
          </a:lstStyle>
          <a:p/>
        </p:txBody>
      </p:sp>
      <p:sp>
        <p:nvSpPr>
          <p:cNvPr id="1799" name="Google Shape;1799;p144"/>
          <p:cNvSpPr/>
          <p:nvPr/>
        </p:nvSpPr>
        <p:spPr>
          <a:xfrm rot="10800000">
            <a:off x="2751806" y="4243474"/>
            <a:ext cx="6391269" cy="904876"/>
          </a:xfrm>
          <a:custGeom>
            <a:rect b="b" l="l" r="r" t="t"/>
            <a:pathLst>
              <a:path extrusionOk="0" h="2763" w="16884">
                <a:moveTo>
                  <a:pt x="1" y="0"/>
                </a:moveTo>
                <a:lnTo>
                  <a:pt x="1" y="2762"/>
                </a:lnTo>
                <a:lnTo>
                  <a:pt x="16884" y="2762"/>
                </a:lnTo>
                <a:lnTo>
                  <a:pt x="1688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144"/>
          <p:cNvSpPr/>
          <p:nvPr/>
        </p:nvSpPr>
        <p:spPr>
          <a:xfrm rot="10800000">
            <a:off x="1361250" y="1501127"/>
            <a:ext cx="7781825" cy="1525098"/>
          </a:xfrm>
          <a:custGeom>
            <a:rect b="b" l="l" r="r" t="t"/>
            <a:pathLst>
              <a:path extrusionOk="0" h="2775" w="2882">
                <a:moveTo>
                  <a:pt x="1" y="0"/>
                </a:moveTo>
                <a:lnTo>
                  <a:pt x="1" y="2774"/>
                </a:lnTo>
                <a:lnTo>
                  <a:pt x="2882" y="2774"/>
                </a:lnTo>
                <a:lnTo>
                  <a:pt x="28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144"/>
          <p:cNvSpPr/>
          <p:nvPr/>
        </p:nvSpPr>
        <p:spPr>
          <a:xfrm rot="10800000">
            <a:off x="2" y="1"/>
            <a:ext cx="5791098" cy="505550"/>
          </a:xfrm>
          <a:custGeom>
            <a:rect b="b" l="l" r="r" t="t"/>
            <a:pathLst>
              <a:path extrusionOk="0" h="2775" w="2882">
                <a:moveTo>
                  <a:pt x="1" y="0"/>
                </a:moveTo>
                <a:lnTo>
                  <a:pt x="1" y="2774"/>
                </a:lnTo>
                <a:lnTo>
                  <a:pt x="2882" y="2774"/>
                </a:lnTo>
                <a:lnTo>
                  <a:pt x="2882"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144"/>
          <p:cNvSpPr/>
          <p:nvPr/>
        </p:nvSpPr>
        <p:spPr>
          <a:xfrm rot="10800000">
            <a:off x="21" y="1501871"/>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144"/>
          <p:cNvSpPr/>
          <p:nvPr/>
        </p:nvSpPr>
        <p:spPr>
          <a:xfrm rot="10800000">
            <a:off x="532482" y="912524"/>
            <a:ext cx="1055445" cy="355301"/>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144"/>
          <p:cNvSpPr/>
          <p:nvPr/>
        </p:nvSpPr>
        <p:spPr>
          <a:xfrm rot="10800000">
            <a:off x="7173125" y="912516"/>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144"/>
          <p:cNvSpPr/>
          <p:nvPr/>
        </p:nvSpPr>
        <p:spPr>
          <a:xfrm rot="10800000">
            <a:off x="1814348" y="912516"/>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144"/>
          <p:cNvSpPr/>
          <p:nvPr/>
        </p:nvSpPr>
        <p:spPr>
          <a:xfrm rot="10800000">
            <a:off x="4523560" y="323049"/>
            <a:ext cx="2095515"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144"/>
          <p:cNvSpPr/>
          <p:nvPr/>
        </p:nvSpPr>
        <p:spPr>
          <a:xfrm rot="10800000">
            <a:off x="7381057" y="3345678"/>
            <a:ext cx="1762943" cy="355322"/>
          </a:xfrm>
          <a:custGeom>
            <a:rect b="b" l="l" r="r" t="t"/>
            <a:pathLst>
              <a:path extrusionOk="0" h="2763" w="16884">
                <a:moveTo>
                  <a:pt x="1" y="0"/>
                </a:moveTo>
                <a:lnTo>
                  <a:pt x="1" y="2762"/>
                </a:lnTo>
                <a:lnTo>
                  <a:pt x="16884" y="2762"/>
                </a:lnTo>
                <a:lnTo>
                  <a:pt x="168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144"/>
          <p:cNvSpPr/>
          <p:nvPr/>
        </p:nvSpPr>
        <p:spPr>
          <a:xfrm rot="10800000">
            <a:off x="-4" y="2084924"/>
            <a:ext cx="1785554" cy="356851"/>
          </a:xfrm>
          <a:custGeom>
            <a:rect b="b" l="l" r="r" t="t"/>
            <a:pathLst>
              <a:path extrusionOk="0" h="2775" w="15325">
                <a:moveTo>
                  <a:pt x="1" y="0"/>
                </a:moveTo>
                <a:lnTo>
                  <a:pt x="1" y="2774"/>
                </a:lnTo>
                <a:lnTo>
                  <a:pt x="15324" y="2774"/>
                </a:lnTo>
                <a:lnTo>
                  <a:pt x="15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144"/>
          <p:cNvSpPr/>
          <p:nvPr/>
        </p:nvSpPr>
        <p:spPr>
          <a:xfrm rot="10800000">
            <a:off x="656319" y="4788199"/>
            <a:ext cx="2628881" cy="355301"/>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144"/>
          <p:cNvSpPr txBox="1"/>
          <p:nvPr>
            <p:ph hasCustomPrompt="1" type="title"/>
          </p:nvPr>
        </p:nvSpPr>
        <p:spPr>
          <a:xfrm>
            <a:off x="311700" y="1847850"/>
            <a:ext cx="8520600" cy="1382700"/>
          </a:xfrm>
          <a:prstGeom prst="rect">
            <a:avLst/>
          </a:prstGeom>
        </p:spPr>
        <p:txBody>
          <a:bodyPr anchorCtr="0" anchor="b" bIns="0" lIns="91425" spcFirstLastPara="1" rIns="91425" wrap="square" tIns="0">
            <a:noAutofit/>
          </a:bodyPr>
          <a:lstStyle>
            <a:lvl1pPr lvl="0" rtl="0" algn="ctr">
              <a:spcBef>
                <a:spcPts val="0"/>
              </a:spcBef>
              <a:spcAft>
                <a:spcPts val="0"/>
              </a:spcAft>
              <a:buSzPts val="12500"/>
              <a:buNone/>
              <a:defRPr sz="125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811" name="Shape 1811"/>
        <p:cNvGrpSpPr/>
        <p:nvPr/>
      </p:nvGrpSpPr>
      <p:grpSpPr>
        <a:xfrm>
          <a:off x="0" y="0"/>
          <a:ext cx="0" cy="0"/>
          <a:chOff x="0" y="0"/>
          <a:chExt cx="0" cy="0"/>
        </a:xfrm>
      </p:grpSpPr>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CUSTOM_1">
    <p:spTree>
      <p:nvGrpSpPr>
        <p:cNvPr id="1812" name="Shape 1812"/>
        <p:cNvGrpSpPr/>
        <p:nvPr/>
      </p:nvGrpSpPr>
      <p:grpSpPr>
        <a:xfrm>
          <a:off x="0" y="0"/>
          <a:ext cx="0" cy="0"/>
          <a:chOff x="0" y="0"/>
          <a:chExt cx="0" cy="0"/>
        </a:xfrm>
      </p:grpSpPr>
      <p:grpSp>
        <p:nvGrpSpPr>
          <p:cNvPr id="1813" name="Google Shape;1813;p146"/>
          <p:cNvGrpSpPr/>
          <p:nvPr/>
        </p:nvGrpSpPr>
        <p:grpSpPr>
          <a:xfrm>
            <a:off x="-25" y="2816286"/>
            <a:ext cx="9144046" cy="948350"/>
            <a:chOff x="-25" y="2816286"/>
            <a:chExt cx="9144046" cy="948350"/>
          </a:xfrm>
        </p:grpSpPr>
        <p:sp>
          <p:nvSpPr>
            <p:cNvPr id="1814" name="Google Shape;1814;p146"/>
            <p:cNvSpPr/>
            <p:nvPr/>
          </p:nvSpPr>
          <p:spPr>
            <a:xfrm>
              <a:off x="5439453" y="3632754"/>
              <a:ext cx="142155" cy="131882"/>
            </a:xfrm>
            <a:custGeom>
              <a:rect b="b" l="l" r="r" t="t"/>
              <a:pathLst>
                <a:path extrusionOk="0" h="4121" w="4442">
                  <a:moveTo>
                    <a:pt x="1" y="1"/>
                  </a:moveTo>
                  <a:lnTo>
                    <a:pt x="1" y="4120"/>
                  </a:lnTo>
                  <a:lnTo>
                    <a:pt x="4442" y="4120"/>
                  </a:lnTo>
                  <a:lnTo>
                    <a:pt x="4442"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146"/>
            <p:cNvSpPr/>
            <p:nvPr/>
          </p:nvSpPr>
          <p:spPr>
            <a:xfrm>
              <a:off x="5723675" y="3632754"/>
              <a:ext cx="2948838" cy="131882"/>
            </a:xfrm>
            <a:custGeom>
              <a:rect b="b" l="l" r="r" t="t"/>
              <a:pathLst>
                <a:path extrusionOk="0" h="4121" w="92144">
                  <a:moveTo>
                    <a:pt x="1" y="1"/>
                  </a:moveTo>
                  <a:lnTo>
                    <a:pt x="1" y="4120"/>
                  </a:lnTo>
                  <a:lnTo>
                    <a:pt x="92143" y="4120"/>
                  </a:lnTo>
                  <a:lnTo>
                    <a:pt x="921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146"/>
            <p:cNvSpPr/>
            <p:nvPr/>
          </p:nvSpPr>
          <p:spPr>
            <a:xfrm>
              <a:off x="4574596" y="3360726"/>
              <a:ext cx="1353834" cy="131882"/>
            </a:xfrm>
            <a:custGeom>
              <a:rect b="b" l="l" r="r" t="t"/>
              <a:pathLst>
                <a:path extrusionOk="0" h="4121" w="42304">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146"/>
            <p:cNvSpPr/>
            <p:nvPr/>
          </p:nvSpPr>
          <p:spPr>
            <a:xfrm>
              <a:off x="5129312" y="2816286"/>
              <a:ext cx="1148858" cy="131498"/>
            </a:xfrm>
            <a:custGeom>
              <a:rect b="b" l="l" r="r" t="t"/>
              <a:pathLst>
                <a:path extrusionOk="0" h="4109" w="35899">
                  <a:moveTo>
                    <a:pt x="1" y="1"/>
                  </a:moveTo>
                  <a:lnTo>
                    <a:pt x="1" y="4108"/>
                  </a:lnTo>
                  <a:lnTo>
                    <a:pt x="35898" y="4108"/>
                  </a:lnTo>
                  <a:lnTo>
                    <a:pt x="358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146"/>
            <p:cNvSpPr/>
            <p:nvPr/>
          </p:nvSpPr>
          <p:spPr>
            <a:xfrm>
              <a:off x="3376749"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146"/>
            <p:cNvSpPr/>
            <p:nvPr/>
          </p:nvSpPr>
          <p:spPr>
            <a:xfrm>
              <a:off x="3077647" y="2816286"/>
              <a:ext cx="370397" cy="131498"/>
            </a:xfrm>
            <a:custGeom>
              <a:rect b="b" l="l" r="r" t="t"/>
              <a:pathLst>
                <a:path extrusionOk="0" h="4109" w="11574">
                  <a:moveTo>
                    <a:pt x="1" y="1"/>
                  </a:moveTo>
                  <a:lnTo>
                    <a:pt x="1" y="4108"/>
                  </a:lnTo>
                  <a:lnTo>
                    <a:pt x="11574" y="4108"/>
                  </a:lnTo>
                  <a:lnTo>
                    <a:pt x="1157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146"/>
            <p:cNvSpPr/>
            <p:nvPr/>
          </p:nvSpPr>
          <p:spPr>
            <a:xfrm>
              <a:off x="3542860" y="2816286"/>
              <a:ext cx="139467" cy="131498"/>
            </a:xfrm>
            <a:custGeom>
              <a:rect b="b" l="l" r="r" t="t"/>
              <a:pathLst>
                <a:path extrusionOk="0" h="4109" w="4358">
                  <a:moveTo>
                    <a:pt x="0" y="1"/>
                  </a:moveTo>
                  <a:lnTo>
                    <a:pt x="0"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146"/>
            <p:cNvSpPr/>
            <p:nvPr/>
          </p:nvSpPr>
          <p:spPr>
            <a:xfrm>
              <a:off x="3723818" y="3088314"/>
              <a:ext cx="366205" cy="131882"/>
            </a:xfrm>
            <a:custGeom>
              <a:rect b="b" l="l" r="r" t="t"/>
              <a:pathLst>
                <a:path extrusionOk="0" h="4121" w="11443">
                  <a:moveTo>
                    <a:pt x="1" y="1"/>
                  </a:moveTo>
                  <a:lnTo>
                    <a:pt x="1" y="4120"/>
                  </a:lnTo>
                  <a:lnTo>
                    <a:pt x="11443" y="4120"/>
                  </a:lnTo>
                  <a:lnTo>
                    <a:pt x="114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146"/>
            <p:cNvSpPr/>
            <p:nvPr/>
          </p:nvSpPr>
          <p:spPr>
            <a:xfrm>
              <a:off x="2734770" y="3088314"/>
              <a:ext cx="891622" cy="131882"/>
            </a:xfrm>
            <a:custGeom>
              <a:rect b="b" l="l" r="r" t="t"/>
              <a:pathLst>
                <a:path extrusionOk="0" h="4121" w="27861">
                  <a:moveTo>
                    <a:pt x="0" y="1"/>
                  </a:moveTo>
                  <a:lnTo>
                    <a:pt x="0" y="4120"/>
                  </a:lnTo>
                  <a:lnTo>
                    <a:pt x="27861" y="4120"/>
                  </a:lnTo>
                  <a:lnTo>
                    <a:pt x="2786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146"/>
            <p:cNvSpPr/>
            <p:nvPr/>
          </p:nvSpPr>
          <p:spPr>
            <a:xfrm>
              <a:off x="864832"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146"/>
            <p:cNvSpPr/>
            <p:nvPr/>
          </p:nvSpPr>
          <p:spPr>
            <a:xfrm>
              <a:off x="1149054" y="3632754"/>
              <a:ext cx="2031679" cy="131882"/>
            </a:xfrm>
            <a:custGeom>
              <a:rect b="b" l="l" r="r" t="t"/>
              <a:pathLst>
                <a:path extrusionOk="0" h="4121" w="63485">
                  <a:moveTo>
                    <a:pt x="0" y="1"/>
                  </a:moveTo>
                  <a:lnTo>
                    <a:pt x="0" y="4120"/>
                  </a:lnTo>
                  <a:lnTo>
                    <a:pt x="63484" y="4120"/>
                  </a:lnTo>
                  <a:lnTo>
                    <a:pt x="6348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146"/>
            <p:cNvSpPr/>
            <p:nvPr/>
          </p:nvSpPr>
          <p:spPr>
            <a:xfrm>
              <a:off x="-25"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146"/>
            <p:cNvSpPr/>
            <p:nvPr/>
          </p:nvSpPr>
          <p:spPr>
            <a:xfrm>
              <a:off x="824064" y="2816286"/>
              <a:ext cx="1337833" cy="131498"/>
            </a:xfrm>
            <a:custGeom>
              <a:rect b="b" l="l" r="r" t="t"/>
              <a:pathLst>
                <a:path extrusionOk="0" h="4109" w="41804">
                  <a:moveTo>
                    <a:pt x="0" y="1"/>
                  </a:moveTo>
                  <a:lnTo>
                    <a:pt x="0" y="4108"/>
                  </a:lnTo>
                  <a:lnTo>
                    <a:pt x="41803" y="4108"/>
                  </a:lnTo>
                  <a:lnTo>
                    <a:pt x="418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146"/>
            <p:cNvSpPr/>
            <p:nvPr/>
          </p:nvSpPr>
          <p:spPr>
            <a:xfrm>
              <a:off x="582114" y="2816286"/>
              <a:ext cx="139499" cy="131498"/>
            </a:xfrm>
            <a:custGeom>
              <a:rect b="b" l="l" r="r" t="t"/>
              <a:pathLst>
                <a:path extrusionOk="0" h="4109" w="4359">
                  <a:moveTo>
                    <a:pt x="1" y="1"/>
                  </a:moveTo>
                  <a:lnTo>
                    <a:pt x="1"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146"/>
            <p:cNvSpPr/>
            <p:nvPr/>
          </p:nvSpPr>
          <p:spPr>
            <a:xfrm>
              <a:off x="8756420"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146"/>
            <p:cNvSpPr/>
            <p:nvPr/>
          </p:nvSpPr>
          <p:spPr>
            <a:xfrm>
              <a:off x="7790219"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146"/>
            <p:cNvSpPr/>
            <p:nvPr/>
          </p:nvSpPr>
          <p:spPr>
            <a:xfrm>
              <a:off x="6982098" y="2816286"/>
              <a:ext cx="1154938" cy="131498"/>
            </a:xfrm>
            <a:custGeom>
              <a:rect b="b" l="l" r="r" t="t"/>
              <a:pathLst>
                <a:path extrusionOk="0" h="4109" w="36089">
                  <a:moveTo>
                    <a:pt x="1" y="1"/>
                  </a:moveTo>
                  <a:lnTo>
                    <a:pt x="1" y="4108"/>
                  </a:lnTo>
                  <a:lnTo>
                    <a:pt x="36089" y="4108"/>
                  </a:lnTo>
                  <a:lnTo>
                    <a:pt x="3608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146"/>
            <p:cNvSpPr/>
            <p:nvPr/>
          </p:nvSpPr>
          <p:spPr>
            <a:xfrm>
              <a:off x="8279016" y="2816286"/>
              <a:ext cx="139883" cy="131498"/>
            </a:xfrm>
            <a:custGeom>
              <a:rect b="b" l="l" r="r" t="t"/>
              <a:pathLst>
                <a:path extrusionOk="0" h="4109" w="4371">
                  <a:moveTo>
                    <a:pt x="1" y="1"/>
                  </a:moveTo>
                  <a:lnTo>
                    <a:pt x="1" y="4108"/>
                  </a:lnTo>
                  <a:lnTo>
                    <a:pt x="4370" y="4108"/>
                  </a:lnTo>
                  <a:lnTo>
                    <a:pt x="4370"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2" name="Google Shape;1832;p146"/>
          <p:cNvSpPr txBox="1"/>
          <p:nvPr>
            <p:ph type="ctrTitle"/>
          </p:nvPr>
        </p:nvSpPr>
        <p:spPr>
          <a:xfrm flipH="1">
            <a:off x="6355375" y="-142871"/>
            <a:ext cx="14358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833" name="Google Shape;1833;p146"/>
          <p:cNvSpPr txBox="1"/>
          <p:nvPr>
            <p:ph idx="1" type="subTitle"/>
          </p:nvPr>
        </p:nvSpPr>
        <p:spPr>
          <a:xfrm flipH="1">
            <a:off x="6040625" y="1928650"/>
            <a:ext cx="20664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1834" name="Google Shape;1834;p146"/>
          <p:cNvSpPr txBox="1"/>
          <p:nvPr>
            <p:ph idx="2" type="ctrTitle"/>
          </p:nvPr>
        </p:nvSpPr>
        <p:spPr>
          <a:xfrm flipH="1">
            <a:off x="1037600"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1835" name="Google Shape;1835;p146"/>
          <p:cNvSpPr txBox="1"/>
          <p:nvPr>
            <p:ph idx="3" type="subTitle"/>
          </p:nvPr>
        </p:nvSpPr>
        <p:spPr>
          <a:xfrm flipH="1">
            <a:off x="1037000"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1836" name="Google Shape;1836;p146"/>
          <p:cNvSpPr txBox="1"/>
          <p:nvPr>
            <p:ph idx="4" type="ctrTitle"/>
          </p:nvPr>
        </p:nvSpPr>
        <p:spPr>
          <a:xfrm flipH="1">
            <a:off x="3829056" y="-219071"/>
            <a:ext cx="14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837" name="Google Shape;1837;p146"/>
          <p:cNvSpPr txBox="1"/>
          <p:nvPr>
            <p:ph idx="5" type="subTitle"/>
          </p:nvPr>
        </p:nvSpPr>
        <p:spPr>
          <a:xfrm flipH="1">
            <a:off x="3539465"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1838" name="Google Shape;1838;p146"/>
          <p:cNvSpPr txBox="1"/>
          <p:nvPr>
            <p:ph idx="6"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839" name="Google Shape;1839;p146"/>
          <p:cNvSpPr txBox="1"/>
          <p:nvPr>
            <p:ph idx="7" type="ctrTitle"/>
          </p:nvPr>
        </p:nvSpPr>
        <p:spPr>
          <a:xfrm flipH="1">
            <a:off x="353911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1840" name="Google Shape;1840;p146"/>
          <p:cNvSpPr txBox="1"/>
          <p:nvPr>
            <p:ph idx="8" type="ctrTitle"/>
          </p:nvPr>
        </p:nvSpPr>
        <p:spPr>
          <a:xfrm flipH="1">
            <a:off x="604196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2" name="Shape 112"/>
        <p:cNvGrpSpPr/>
        <p:nvPr/>
      </p:nvGrpSpPr>
      <p:grpSpPr>
        <a:xfrm>
          <a:off x="0" y="0"/>
          <a:ext cx="0" cy="0"/>
          <a:chOff x="0" y="0"/>
          <a:chExt cx="0" cy="0"/>
        </a:xfrm>
      </p:grpSpPr>
      <p:sp>
        <p:nvSpPr>
          <p:cNvPr id="113" name="Google Shape;113;p16"/>
          <p:cNvSpPr/>
          <p:nvPr/>
        </p:nvSpPr>
        <p:spPr>
          <a:xfrm>
            <a:off x="0" y="3268775"/>
            <a:ext cx="667651" cy="355450"/>
          </a:xfrm>
          <a:custGeom>
            <a:rect b="b" l="l" r="r" t="t"/>
            <a:pathLst>
              <a:path extrusionOk="0" h="2764" w="2882">
                <a:moveTo>
                  <a:pt x="0" y="1"/>
                </a:moveTo>
                <a:lnTo>
                  <a:pt x="0" y="2763"/>
                </a:lnTo>
                <a:lnTo>
                  <a:pt x="2881" y="2763"/>
                </a:lnTo>
                <a:lnTo>
                  <a:pt x="28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6"/>
          <p:cNvSpPr/>
          <p:nvPr/>
        </p:nvSpPr>
        <p:spPr>
          <a:xfrm>
            <a:off x="7960123" y="323033"/>
            <a:ext cx="1183740" cy="355315"/>
          </a:xfrm>
          <a:custGeom>
            <a:rect b="b" l="l" r="r" t="t"/>
            <a:pathLst>
              <a:path extrusionOk="0" h="2763" w="9205">
                <a:moveTo>
                  <a:pt x="1" y="0"/>
                </a:moveTo>
                <a:lnTo>
                  <a:pt x="1" y="2762"/>
                </a:lnTo>
                <a:lnTo>
                  <a:pt x="9204" y="2762"/>
                </a:lnTo>
                <a:lnTo>
                  <a:pt x="92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6"/>
          <p:cNvSpPr/>
          <p:nvPr/>
        </p:nvSpPr>
        <p:spPr>
          <a:xfrm>
            <a:off x="7173125" y="912516"/>
            <a:ext cx="1970757" cy="355315"/>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6"/>
          <p:cNvSpPr/>
          <p:nvPr/>
        </p:nvSpPr>
        <p:spPr>
          <a:xfrm>
            <a:off x="7173125" y="2089940"/>
            <a:ext cx="1970757" cy="356858"/>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6"/>
          <p:cNvSpPr/>
          <p:nvPr/>
        </p:nvSpPr>
        <p:spPr>
          <a:xfrm>
            <a:off x="0" y="2089940"/>
            <a:ext cx="552969" cy="356858"/>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6"/>
          <p:cNvSpPr/>
          <p:nvPr/>
        </p:nvSpPr>
        <p:spPr>
          <a:xfrm>
            <a:off x="8773245" y="1500456"/>
            <a:ext cx="370618" cy="356858"/>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6"/>
          <p:cNvSpPr/>
          <p:nvPr/>
        </p:nvSpPr>
        <p:spPr>
          <a:xfrm>
            <a:off x="8039723" y="3268778"/>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6"/>
          <p:cNvSpPr/>
          <p:nvPr/>
        </p:nvSpPr>
        <p:spPr>
          <a:xfrm>
            <a:off x="7555951" y="3858262"/>
            <a:ext cx="1587922" cy="355315"/>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6"/>
          <p:cNvSpPr/>
          <p:nvPr/>
        </p:nvSpPr>
        <p:spPr>
          <a:xfrm>
            <a:off x="0" y="4446202"/>
            <a:ext cx="1183740" cy="356858"/>
          </a:xfrm>
          <a:custGeom>
            <a:rect b="b" l="l" r="r" t="t"/>
            <a:pathLst>
              <a:path extrusionOk="0" h="2775" w="9205">
                <a:moveTo>
                  <a:pt x="1" y="1"/>
                </a:moveTo>
                <a:lnTo>
                  <a:pt x="1" y="2775"/>
                </a:lnTo>
                <a:lnTo>
                  <a:pt x="9204" y="2775"/>
                </a:lnTo>
                <a:lnTo>
                  <a:pt x="92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6"/>
          <p:cNvSpPr/>
          <p:nvPr/>
        </p:nvSpPr>
        <p:spPr>
          <a:xfrm>
            <a:off x="0" y="3858262"/>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6"/>
          <p:cNvSpPr/>
          <p:nvPr/>
        </p:nvSpPr>
        <p:spPr>
          <a:xfrm>
            <a:off x="2325759" y="3858262"/>
            <a:ext cx="866747" cy="355315"/>
          </a:xfrm>
          <a:custGeom>
            <a:rect b="b" l="l" r="r" t="t"/>
            <a:pathLst>
              <a:path extrusionOk="0" h="2763" w="6740">
                <a:moveTo>
                  <a:pt x="1" y="1"/>
                </a:moveTo>
                <a:lnTo>
                  <a:pt x="1" y="2763"/>
                </a:lnTo>
                <a:lnTo>
                  <a:pt x="6739" y="2763"/>
                </a:lnTo>
                <a:lnTo>
                  <a:pt x="673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6"/>
          <p:cNvSpPr/>
          <p:nvPr/>
        </p:nvSpPr>
        <p:spPr>
          <a:xfrm>
            <a:off x="0" y="2679300"/>
            <a:ext cx="148591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6"/>
          <p:cNvSpPr/>
          <p:nvPr/>
        </p:nvSpPr>
        <p:spPr>
          <a:xfrm>
            <a:off x="896262" y="3268778"/>
            <a:ext cx="370618" cy="355443"/>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6"/>
          <p:cNvSpPr/>
          <p:nvPr/>
        </p:nvSpPr>
        <p:spPr>
          <a:xfrm>
            <a:off x="0" y="1500456"/>
            <a:ext cx="1104138" cy="356858"/>
          </a:xfrm>
          <a:custGeom>
            <a:rect b="b" l="l" r="r" t="t"/>
            <a:pathLst>
              <a:path extrusionOk="0" h="2775" w="8586">
                <a:moveTo>
                  <a:pt x="1" y="0"/>
                </a:moveTo>
                <a:lnTo>
                  <a:pt x="1" y="2774"/>
                </a:lnTo>
                <a:lnTo>
                  <a:pt x="8585" y="2774"/>
                </a:lnTo>
                <a:lnTo>
                  <a:pt x="85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6"/>
          <p:cNvSpPr/>
          <p:nvPr/>
        </p:nvSpPr>
        <p:spPr>
          <a:xfrm>
            <a:off x="359324" y="912525"/>
            <a:ext cx="1228595" cy="355301"/>
          </a:xfrm>
          <a:custGeom>
            <a:rect b="b" l="l" r="r" t="t"/>
            <a:pathLst>
              <a:path extrusionOk="0" h="2763" w="12348">
                <a:moveTo>
                  <a:pt x="1" y="0"/>
                </a:moveTo>
                <a:lnTo>
                  <a:pt x="1" y="2762"/>
                </a:lnTo>
                <a:lnTo>
                  <a:pt x="12348" y="2762"/>
                </a:lnTo>
                <a:lnTo>
                  <a:pt x="123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6"/>
          <p:cNvSpPr/>
          <p:nvPr/>
        </p:nvSpPr>
        <p:spPr>
          <a:xfrm>
            <a:off x="5395565" y="323033"/>
            <a:ext cx="2171240" cy="355315"/>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6"/>
          <p:cNvSpPr/>
          <p:nvPr/>
        </p:nvSpPr>
        <p:spPr>
          <a:xfrm>
            <a:off x="5729396" y="3858262"/>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6"/>
          <p:cNvSpPr/>
          <p:nvPr/>
        </p:nvSpPr>
        <p:spPr>
          <a:xfrm>
            <a:off x="1577072" y="4446200"/>
            <a:ext cx="3118770"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6"/>
          <p:cNvSpPr txBox="1"/>
          <p:nvPr>
            <p:ph type="title"/>
          </p:nvPr>
        </p:nvSpPr>
        <p:spPr>
          <a:xfrm>
            <a:off x="454800" y="2714625"/>
            <a:ext cx="8425200" cy="447900"/>
          </a:xfrm>
          <a:prstGeom prst="rect">
            <a:avLst/>
          </a:prstGeom>
        </p:spPr>
        <p:txBody>
          <a:bodyPr anchorCtr="0" anchor="ctr" bIns="0" lIns="91425" spcFirstLastPara="1" rIns="91425" wrap="square" tIns="0">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2" name="Google Shape;132;p16"/>
          <p:cNvSpPr txBox="1"/>
          <p:nvPr>
            <p:ph hasCustomPrompt="1" idx="2" type="title"/>
          </p:nvPr>
        </p:nvSpPr>
        <p:spPr>
          <a:xfrm>
            <a:off x="454800" y="2150850"/>
            <a:ext cx="8425200" cy="489600"/>
          </a:xfrm>
          <a:prstGeom prst="rect">
            <a:avLst/>
          </a:prstGeom>
        </p:spPr>
        <p:txBody>
          <a:bodyPr anchorCtr="0" anchor="b" bIns="0" lIns="91425" spcFirstLastPara="1" rIns="91425" wrap="square" tIns="0">
            <a:noAutofit/>
          </a:bodyPr>
          <a:lstStyle>
            <a:lvl1pPr lvl="0" rtl="0" algn="ctr">
              <a:spcBef>
                <a:spcPts val="0"/>
              </a:spcBef>
              <a:spcAft>
                <a:spcPts val="0"/>
              </a:spcAft>
              <a:buClr>
                <a:schemeClr val="dk2"/>
              </a:buClr>
              <a:buSzPts val="8000"/>
              <a:buNone/>
              <a:defRPr sz="8000">
                <a:solidFill>
                  <a:schemeClr val="dk2"/>
                </a:solidFill>
              </a:defRPr>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841" name="Shape 1841"/>
        <p:cNvGrpSpPr/>
        <p:nvPr/>
      </p:nvGrpSpPr>
      <p:grpSpPr>
        <a:xfrm>
          <a:off x="0" y="0"/>
          <a:ext cx="0" cy="0"/>
          <a:chOff x="0" y="0"/>
          <a:chExt cx="0" cy="0"/>
        </a:xfrm>
      </p:grpSpPr>
      <p:sp>
        <p:nvSpPr>
          <p:cNvPr id="1842" name="Google Shape;1842;p147"/>
          <p:cNvSpPr/>
          <p:nvPr/>
        </p:nvSpPr>
        <p:spPr>
          <a:xfrm>
            <a:off x="0" y="1584850"/>
            <a:ext cx="4361919"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147"/>
          <p:cNvSpPr/>
          <p:nvPr/>
        </p:nvSpPr>
        <p:spPr>
          <a:xfrm>
            <a:off x="6076300" y="1584850"/>
            <a:ext cx="1243658" cy="241393"/>
          </a:xfrm>
          <a:custGeom>
            <a:rect b="b" l="l" r="r" t="t"/>
            <a:pathLst>
              <a:path extrusionOk="0" h="5847" w="19503">
                <a:moveTo>
                  <a:pt x="0" y="1"/>
                </a:moveTo>
                <a:lnTo>
                  <a:pt x="0" y="5847"/>
                </a:lnTo>
                <a:lnTo>
                  <a:pt x="19503" y="5847"/>
                </a:lnTo>
                <a:lnTo>
                  <a:pt x="195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147"/>
          <p:cNvSpPr/>
          <p:nvPr/>
        </p:nvSpPr>
        <p:spPr>
          <a:xfrm>
            <a:off x="2172024" y="3002644"/>
            <a:ext cx="1243656" cy="240911"/>
          </a:xfrm>
          <a:custGeom>
            <a:rect b="b" l="l" r="r" t="t"/>
            <a:pathLst>
              <a:path extrusionOk="0" h="5847" w="30184">
                <a:moveTo>
                  <a:pt x="1" y="0"/>
                </a:moveTo>
                <a:lnTo>
                  <a:pt x="1" y="5846"/>
                </a:lnTo>
                <a:lnTo>
                  <a:pt x="30183" y="5846"/>
                </a:lnTo>
                <a:lnTo>
                  <a:pt x="301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147"/>
          <p:cNvSpPr/>
          <p:nvPr/>
        </p:nvSpPr>
        <p:spPr>
          <a:xfrm>
            <a:off x="4667250" y="3002650"/>
            <a:ext cx="4476882"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147"/>
          <p:cNvSpPr/>
          <p:nvPr/>
        </p:nvSpPr>
        <p:spPr>
          <a:xfrm>
            <a:off x="4552950" y="1584850"/>
            <a:ext cx="1342466" cy="241405"/>
          </a:xfrm>
          <a:custGeom>
            <a:rect b="b" l="l" r="r" t="t"/>
            <a:pathLst>
              <a:path extrusionOk="0" h="5859" w="146079">
                <a:moveTo>
                  <a:pt x="1" y="1"/>
                </a:moveTo>
                <a:lnTo>
                  <a:pt x="1" y="5858"/>
                </a:lnTo>
                <a:lnTo>
                  <a:pt x="146079" y="5858"/>
                </a:lnTo>
                <a:lnTo>
                  <a:pt x="1460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147"/>
          <p:cNvSpPr txBox="1"/>
          <p:nvPr>
            <p:ph type="ctrTitle"/>
          </p:nvPr>
        </p:nvSpPr>
        <p:spPr>
          <a:xfrm flipH="1">
            <a:off x="2189800" y="1848349"/>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1848" name="Google Shape;1848;p147"/>
          <p:cNvSpPr txBox="1"/>
          <p:nvPr>
            <p:ph idx="1" type="subTitle"/>
          </p:nvPr>
        </p:nvSpPr>
        <p:spPr>
          <a:xfrm flipH="1">
            <a:off x="2189801" y="2162325"/>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1849" name="Google Shape;1849;p147"/>
          <p:cNvSpPr txBox="1"/>
          <p:nvPr>
            <p:ph idx="2" type="ctrTitle"/>
          </p:nvPr>
        </p:nvSpPr>
        <p:spPr>
          <a:xfrm flipH="1">
            <a:off x="4811675" y="1848401"/>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1850" name="Google Shape;1850;p147"/>
          <p:cNvSpPr txBox="1"/>
          <p:nvPr>
            <p:ph idx="3" type="subTitle"/>
          </p:nvPr>
        </p:nvSpPr>
        <p:spPr>
          <a:xfrm flipH="1">
            <a:off x="4811675" y="2163531"/>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1851" name="Google Shape;1851;p147"/>
          <p:cNvSpPr txBox="1"/>
          <p:nvPr>
            <p:ph idx="4" type="ctrTitle"/>
          </p:nvPr>
        </p:nvSpPr>
        <p:spPr>
          <a:xfrm flipH="1">
            <a:off x="2189796" y="3103412"/>
            <a:ext cx="21639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200"/>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1852" name="Google Shape;1852;p147"/>
          <p:cNvSpPr txBox="1"/>
          <p:nvPr>
            <p:ph idx="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1853" name="Google Shape;1853;p147"/>
          <p:cNvSpPr txBox="1"/>
          <p:nvPr>
            <p:ph idx="6" type="ctrTitle"/>
          </p:nvPr>
        </p:nvSpPr>
        <p:spPr>
          <a:xfrm flipH="1">
            <a:off x="2189800" y="3258286"/>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1854" name="Google Shape;1854;p147"/>
          <p:cNvSpPr txBox="1"/>
          <p:nvPr>
            <p:ph idx="7" type="subTitle"/>
          </p:nvPr>
        </p:nvSpPr>
        <p:spPr>
          <a:xfrm flipH="1">
            <a:off x="2189801" y="3572262"/>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1855" name="Google Shape;1855;p147"/>
          <p:cNvSpPr txBox="1"/>
          <p:nvPr>
            <p:ph idx="8" type="ctrTitle"/>
          </p:nvPr>
        </p:nvSpPr>
        <p:spPr>
          <a:xfrm flipH="1">
            <a:off x="4811675" y="3258338"/>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1856" name="Google Shape;1856;p147"/>
          <p:cNvSpPr txBox="1"/>
          <p:nvPr>
            <p:ph idx="9" type="subTitle"/>
          </p:nvPr>
        </p:nvSpPr>
        <p:spPr>
          <a:xfrm flipH="1">
            <a:off x="4811675" y="3573468"/>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CUSTOM_6">
    <p:spTree>
      <p:nvGrpSpPr>
        <p:cNvPr id="1857" name="Shape 1857"/>
        <p:cNvGrpSpPr/>
        <p:nvPr/>
      </p:nvGrpSpPr>
      <p:grpSpPr>
        <a:xfrm>
          <a:off x="0" y="0"/>
          <a:ext cx="0" cy="0"/>
          <a:chOff x="0" y="0"/>
          <a:chExt cx="0" cy="0"/>
        </a:xfrm>
      </p:grpSpPr>
      <p:sp>
        <p:nvSpPr>
          <p:cNvPr id="1858" name="Google Shape;1858;p148"/>
          <p:cNvSpPr txBox="1"/>
          <p:nvPr>
            <p:ph type="ctrTitle"/>
          </p:nvPr>
        </p:nvSpPr>
        <p:spPr>
          <a:xfrm flipH="1">
            <a:off x="2266008" y="1775350"/>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859" name="Google Shape;1859;p148"/>
          <p:cNvSpPr txBox="1"/>
          <p:nvPr>
            <p:ph idx="2" type="ctrTitle"/>
          </p:nvPr>
        </p:nvSpPr>
        <p:spPr>
          <a:xfrm flipH="1">
            <a:off x="4714188" y="1775427"/>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860" name="Google Shape;1860;p148"/>
          <p:cNvSpPr txBox="1"/>
          <p:nvPr>
            <p:ph idx="1" type="subTitle"/>
          </p:nvPr>
        </p:nvSpPr>
        <p:spPr>
          <a:xfrm flipH="1">
            <a:off x="4714175" y="2208199"/>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861" name="Google Shape;1861;p148"/>
          <p:cNvSpPr txBox="1"/>
          <p:nvPr>
            <p:ph idx="3" type="ctrTitle"/>
          </p:nvPr>
        </p:nvSpPr>
        <p:spPr>
          <a:xfrm flipH="1">
            <a:off x="2266001" y="3155675"/>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862" name="Google Shape;1862;p148"/>
          <p:cNvSpPr txBox="1"/>
          <p:nvPr>
            <p:ph idx="4" type="subTitle"/>
          </p:nvPr>
        </p:nvSpPr>
        <p:spPr>
          <a:xfrm flipH="1">
            <a:off x="2266000" y="3585925"/>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863" name="Google Shape;1863;p148"/>
          <p:cNvSpPr txBox="1"/>
          <p:nvPr>
            <p:ph idx="5" type="ctrTitle"/>
          </p:nvPr>
        </p:nvSpPr>
        <p:spPr>
          <a:xfrm flipH="1">
            <a:off x="4714200" y="3155754"/>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864" name="Google Shape;1864;p148"/>
          <p:cNvSpPr txBox="1"/>
          <p:nvPr>
            <p:ph idx="6" type="subTitle"/>
          </p:nvPr>
        </p:nvSpPr>
        <p:spPr>
          <a:xfrm flipH="1">
            <a:off x="4714175" y="3585925"/>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865" name="Google Shape;1865;p148"/>
          <p:cNvSpPr txBox="1"/>
          <p:nvPr>
            <p:ph idx="7"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1866" name="Google Shape;1866;p148"/>
          <p:cNvSpPr txBox="1"/>
          <p:nvPr>
            <p:ph idx="8" type="subTitle"/>
          </p:nvPr>
        </p:nvSpPr>
        <p:spPr>
          <a:xfrm flipH="1">
            <a:off x="2266008" y="2208197"/>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4">
    <p:spTree>
      <p:nvGrpSpPr>
        <p:cNvPr id="1867" name="Shape 1867"/>
        <p:cNvGrpSpPr/>
        <p:nvPr/>
      </p:nvGrpSpPr>
      <p:grpSpPr>
        <a:xfrm>
          <a:off x="0" y="0"/>
          <a:ext cx="0" cy="0"/>
          <a:chOff x="0" y="0"/>
          <a:chExt cx="0" cy="0"/>
        </a:xfrm>
      </p:grpSpPr>
      <p:sp>
        <p:nvSpPr>
          <p:cNvPr id="1868" name="Google Shape;1868;p149"/>
          <p:cNvSpPr/>
          <p:nvPr/>
        </p:nvSpPr>
        <p:spPr>
          <a:xfrm>
            <a:off x="6200875" y="1515825"/>
            <a:ext cx="2943127" cy="241405"/>
          </a:xfrm>
          <a:custGeom>
            <a:rect b="b" l="l" r="r" t="t"/>
            <a:pathLst>
              <a:path extrusionOk="0" h="5859" w="146079">
                <a:moveTo>
                  <a:pt x="1" y="1"/>
                </a:moveTo>
                <a:lnTo>
                  <a:pt x="1" y="5858"/>
                </a:lnTo>
                <a:lnTo>
                  <a:pt x="146079" y="5858"/>
                </a:lnTo>
                <a:lnTo>
                  <a:pt x="146079" y="1"/>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149"/>
          <p:cNvSpPr txBox="1"/>
          <p:nvPr>
            <p:ph idx="1" type="body"/>
          </p:nvPr>
        </p:nvSpPr>
        <p:spPr>
          <a:xfrm>
            <a:off x="5438700" y="1973025"/>
            <a:ext cx="31242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Font typeface="Raleway SemiBold"/>
              <a:buChar char="●"/>
              <a:defRPr sz="1600"/>
            </a:lvl1pPr>
            <a:lvl2pPr indent="-330200" lvl="1" marL="914400" rtl="0" algn="r">
              <a:spcBef>
                <a:spcPts val="0"/>
              </a:spcBef>
              <a:spcAft>
                <a:spcPts val="0"/>
              </a:spcAft>
              <a:buSzPts val="1600"/>
              <a:buFont typeface="Nunito Light"/>
              <a:buChar char="○"/>
              <a:defRPr sz="1600"/>
            </a:lvl2pPr>
            <a:lvl3pPr indent="-330200" lvl="2" marL="1371600" rtl="0" algn="r">
              <a:spcBef>
                <a:spcPts val="1600"/>
              </a:spcBef>
              <a:spcAft>
                <a:spcPts val="0"/>
              </a:spcAft>
              <a:buSzPts val="1600"/>
              <a:buFont typeface="Nunito Light"/>
              <a:buChar char="■"/>
              <a:defRPr sz="1600"/>
            </a:lvl3pPr>
            <a:lvl4pPr indent="-330200" lvl="3" marL="1828800" rtl="0" algn="r">
              <a:spcBef>
                <a:spcPts val="1600"/>
              </a:spcBef>
              <a:spcAft>
                <a:spcPts val="0"/>
              </a:spcAft>
              <a:buSzPts val="1600"/>
              <a:buFont typeface="Nunito Light"/>
              <a:buChar char="●"/>
              <a:defRPr sz="1600"/>
            </a:lvl4pPr>
            <a:lvl5pPr indent="-330200" lvl="4" marL="2286000" rtl="0" algn="r">
              <a:spcBef>
                <a:spcPts val="1600"/>
              </a:spcBef>
              <a:spcAft>
                <a:spcPts val="0"/>
              </a:spcAft>
              <a:buSzPts val="1600"/>
              <a:buFont typeface="Nunito Light"/>
              <a:buChar char="○"/>
              <a:defRPr sz="1600"/>
            </a:lvl5pPr>
            <a:lvl6pPr indent="-330200" lvl="5" marL="2743200" rtl="0" algn="r">
              <a:spcBef>
                <a:spcPts val="1600"/>
              </a:spcBef>
              <a:spcAft>
                <a:spcPts val="0"/>
              </a:spcAft>
              <a:buSzPts val="1600"/>
              <a:buFont typeface="Nunito Light"/>
              <a:buChar char="■"/>
              <a:defRPr sz="1600"/>
            </a:lvl6pPr>
            <a:lvl7pPr indent="-330200" lvl="6" marL="3200400" rtl="0" algn="r">
              <a:spcBef>
                <a:spcPts val="1600"/>
              </a:spcBef>
              <a:spcAft>
                <a:spcPts val="0"/>
              </a:spcAft>
              <a:buSzPts val="1600"/>
              <a:buFont typeface="Nunito Light"/>
              <a:buChar char="●"/>
              <a:defRPr sz="1600"/>
            </a:lvl7pPr>
            <a:lvl8pPr indent="-330200" lvl="7" marL="3657600" rtl="0" algn="r">
              <a:spcBef>
                <a:spcPts val="1600"/>
              </a:spcBef>
              <a:spcAft>
                <a:spcPts val="0"/>
              </a:spcAft>
              <a:buSzPts val="1600"/>
              <a:buFont typeface="Nunito Light"/>
              <a:buChar char="○"/>
              <a:defRPr sz="1600"/>
            </a:lvl8pPr>
            <a:lvl9pPr indent="-330200" lvl="8" marL="4114800" rtl="0" algn="r">
              <a:spcBef>
                <a:spcPts val="1600"/>
              </a:spcBef>
              <a:spcAft>
                <a:spcPts val="1600"/>
              </a:spcAft>
              <a:buSzPts val="1600"/>
              <a:buFont typeface="Nunito Light"/>
              <a:buChar char="■"/>
              <a:defRPr sz="1600"/>
            </a:lvl9pPr>
          </a:lstStyle>
          <a:p/>
        </p:txBody>
      </p:sp>
      <p:sp>
        <p:nvSpPr>
          <p:cNvPr id="1870" name="Google Shape;1870;p149"/>
          <p:cNvSpPr txBox="1"/>
          <p:nvPr>
            <p:ph type="title"/>
          </p:nvPr>
        </p:nvSpPr>
        <p:spPr>
          <a:xfrm>
            <a:off x="5438775" y="1168325"/>
            <a:ext cx="31242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
        <p:nvSpPr>
          <p:cNvPr id="1871" name="Google Shape;1871;p149"/>
          <p:cNvSpPr/>
          <p:nvPr/>
        </p:nvSpPr>
        <p:spPr>
          <a:xfrm>
            <a:off x="8318280" y="5018272"/>
            <a:ext cx="825726" cy="125232"/>
          </a:xfrm>
          <a:custGeom>
            <a:rect b="b" l="l" r="r" t="t"/>
            <a:pathLst>
              <a:path extrusionOk="0" h="2335" w="15396">
                <a:moveTo>
                  <a:pt x="1" y="1"/>
                </a:moveTo>
                <a:lnTo>
                  <a:pt x="1" y="2335"/>
                </a:lnTo>
                <a:lnTo>
                  <a:pt x="15395" y="2335"/>
                </a:lnTo>
                <a:lnTo>
                  <a:pt x="153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149"/>
          <p:cNvSpPr/>
          <p:nvPr/>
        </p:nvSpPr>
        <p:spPr>
          <a:xfrm>
            <a:off x="6473454" y="5018272"/>
            <a:ext cx="1685830" cy="125232"/>
          </a:xfrm>
          <a:custGeom>
            <a:rect b="b" l="l" r="r" t="t"/>
            <a:pathLst>
              <a:path extrusionOk="0" h="2335" w="31433">
                <a:moveTo>
                  <a:pt x="0" y="1"/>
                </a:moveTo>
                <a:lnTo>
                  <a:pt x="0" y="2335"/>
                </a:lnTo>
                <a:lnTo>
                  <a:pt x="31433" y="2335"/>
                </a:lnTo>
                <a:lnTo>
                  <a:pt x="314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149"/>
          <p:cNvSpPr/>
          <p:nvPr/>
        </p:nvSpPr>
        <p:spPr>
          <a:xfrm>
            <a:off x="6031569" y="4810127"/>
            <a:ext cx="2520459" cy="125875"/>
          </a:xfrm>
          <a:custGeom>
            <a:rect b="b" l="l" r="r" t="t"/>
            <a:pathLst>
              <a:path extrusionOk="0" h="2347" w="46995">
                <a:moveTo>
                  <a:pt x="0" y="1"/>
                </a:moveTo>
                <a:lnTo>
                  <a:pt x="0" y="2346"/>
                </a:lnTo>
                <a:lnTo>
                  <a:pt x="46994" y="2346"/>
                </a:lnTo>
                <a:lnTo>
                  <a:pt x="469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149"/>
          <p:cNvSpPr/>
          <p:nvPr/>
        </p:nvSpPr>
        <p:spPr>
          <a:xfrm>
            <a:off x="5564744" y="4810127"/>
            <a:ext cx="285486" cy="125875"/>
          </a:xfrm>
          <a:custGeom>
            <a:rect b="b" l="l" r="r" t="t"/>
            <a:pathLst>
              <a:path extrusionOk="0" h="2347" w="5323">
                <a:moveTo>
                  <a:pt x="1" y="1"/>
                </a:moveTo>
                <a:lnTo>
                  <a:pt x="1" y="2346"/>
                </a:lnTo>
                <a:lnTo>
                  <a:pt x="5323" y="2346"/>
                </a:lnTo>
                <a:lnTo>
                  <a:pt x="5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4_1">
    <p:spTree>
      <p:nvGrpSpPr>
        <p:cNvPr id="1875" name="Shape 1875"/>
        <p:cNvGrpSpPr/>
        <p:nvPr/>
      </p:nvGrpSpPr>
      <p:grpSpPr>
        <a:xfrm>
          <a:off x="0" y="0"/>
          <a:ext cx="0" cy="0"/>
          <a:chOff x="0" y="0"/>
          <a:chExt cx="0" cy="0"/>
        </a:xfrm>
      </p:grpSpPr>
      <p:sp>
        <p:nvSpPr>
          <p:cNvPr id="1876" name="Google Shape;1876;p150"/>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150"/>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150"/>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150"/>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150"/>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150"/>
          <p:cNvSpPr/>
          <p:nvPr/>
        </p:nvSpPr>
        <p:spPr>
          <a:xfrm flipH="1">
            <a:off x="1299983"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150"/>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150"/>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150"/>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150"/>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150"/>
          <p:cNvSpPr/>
          <p:nvPr/>
        </p:nvSpPr>
        <p:spPr>
          <a:xfrm>
            <a:off x="2094075" y="1123150"/>
            <a:ext cx="4955589" cy="4020450"/>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150"/>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5">
    <p:spTree>
      <p:nvGrpSpPr>
        <p:cNvPr id="1888" name="Shape 1888"/>
        <p:cNvGrpSpPr/>
        <p:nvPr/>
      </p:nvGrpSpPr>
      <p:grpSpPr>
        <a:xfrm>
          <a:off x="0" y="0"/>
          <a:ext cx="0" cy="0"/>
          <a:chOff x="0" y="0"/>
          <a:chExt cx="0" cy="0"/>
        </a:xfrm>
      </p:grpSpPr>
      <p:sp>
        <p:nvSpPr>
          <p:cNvPr id="1889" name="Google Shape;1889;p151"/>
          <p:cNvSpPr/>
          <p:nvPr/>
        </p:nvSpPr>
        <p:spPr>
          <a:xfrm>
            <a:off x="1817725" y="0"/>
            <a:ext cx="7326300" cy="390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151"/>
          <p:cNvSpPr txBox="1"/>
          <p:nvPr>
            <p:ph idx="1" type="body"/>
          </p:nvPr>
        </p:nvSpPr>
        <p:spPr>
          <a:xfrm>
            <a:off x="4579525" y="2388200"/>
            <a:ext cx="39327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Char char="●"/>
              <a:defRPr sz="1600"/>
            </a:lvl1pPr>
            <a:lvl2pPr indent="-330200" lvl="1" marL="914400" rtl="0">
              <a:spcBef>
                <a:spcPts val="0"/>
              </a:spcBef>
              <a:spcAft>
                <a:spcPts val="0"/>
              </a:spcAft>
              <a:buSzPts val="1600"/>
              <a:buChar char="○"/>
              <a:defRPr/>
            </a:lvl2pPr>
            <a:lvl3pPr indent="-323850" lvl="2" marL="1371600" rtl="0">
              <a:spcBef>
                <a:spcPts val="1600"/>
              </a:spcBef>
              <a:spcAft>
                <a:spcPts val="0"/>
              </a:spcAft>
              <a:buSzPts val="1500"/>
              <a:buChar char="■"/>
              <a:defRPr/>
            </a:lvl3pPr>
            <a:lvl4pPr indent="-323850" lvl="3" marL="1828800" rtl="0">
              <a:spcBef>
                <a:spcPts val="1600"/>
              </a:spcBef>
              <a:spcAft>
                <a:spcPts val="0"/>
              </a:spcAft>
              <a:buSzPts val="15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1150" lvl="6" marL="3200400" rtl="0">
              <a:spcBef>
                <a:spcPts val="1600"/>
              </a:spcBef>
              <a:spcAft>
                <a:spcPts val="0"/>
              </a:spcAft>
              <a:buSzPts val="1300"/>
              <a:buChar char="●"/>
              <a:defRPr/>
            </a:lvl7pPr>
            <a:lvl8pPr indent="-311150" lvl="7" marL="3657600" rtl="0">
              <a:spcBef>
                <a:spcPts val="1600"/>
              </a:spcBef>
              <a:spcAft>
                <a:spcPts val="0"/>
              </a:spcAft>
              <a:buSzPts val="1300"/>
              <a:buChar char="○"/>
              <a:defRPr/>
            </a:lvl8pPr>
            <a:lvl9pPr indent="-317500" lvl="8" marL="4114800" rtl="0">
              <a:spcBef>
                <a:spcPts val="1600"/>
              </a:spcBef>
              <a:spcAft>
                <a:spcPts val="1600"/>
              </a:spcAft>
              <a:buSzPts val="1400"/>
              <a:buChar char="■"/>
              <a:defRPr/>
            </a:lvl9pPr>
          </a:lstStyle>
          <a:p/>
        </p:txBody>
      </p:sp>
      <p:sp>
        <p:nvSpPr>
          <p:cNvPr id="1891" name="Google Shape;1891;p151"/>
          <p:cNvSpPr txBox="1"/>
          <p:nvPr>
            <p:ph type="title"/>
          </p:nvPr>
        </p:nvSpPr>
        <p:spPr>
          <a:xfrm>
            <a:off x="4579531" y="1714800"/>
            <a:ext cx="39633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lgn="r">
              <a:spcBef>
                <a:spcPts val="0"/>
              </a:spcBef>
              <a:spcAft>
                <a:spcPts val="0"/>
              </a:spcAft>
              <a:buNone/>
              <a:defRPr sz="3000"/>
            </a:lvl2pPr>
            <a:lvl3pPr lvl="2" rtl="0" algn="r">
              <a:spcBef>
                <a:spcPts val="0"/>
              </a:spcBef>
              <a:spcAft>
                <a:spcPts val="0"/>
              </a:spcAft>
              <a:buNone/>
              <a:defRPr sz="3000"/>
            </a:lvl3pPr>
            <a:lvl4pPr lvl="3" rtl="0" algn="r">
              <a:spcBef>
                <a:spcPts val="0"/>
              </a:spcBef>
              <a:spcAft>
                <a:spcPts val="0"/>
              </a:spcAft>
              <a:buNone/>
              <a:defRPr sz="3000"/>
            </a:lvl4pPr>
            <a:lvl5pPr lvl="4" rtl="0" algn="r">
              <a:spcBef>
                <a:spcPts val="0"/>
              </a:spcBef>
              <a:spcAft>
                <a:spcPts val="0"/>
              </a:spcAft>
              <a:buNone/>
              <a:defRPr sz="3000"/>
            </a:lvl5pPr>
            <a:lvl6pPr lvl="5" rtl="0" algn="r">
              <a:spcBef>
                <a:spcPts val="0"/>
              </a:spcBef>
              <a:spcAft>
                <a:spcPts val="0"/>
              </a:spcAft>
              <a:buNone/>
              <a:defRPr sz="3000"/>
            </a:lvl6pPr>
            <a:lvl7pPr lvl="6" rtl="0" algn="r">
              <a:spcBef>
                <a:spcPts val="0"/>
              </a:spcBef>
              <a:spcAft>
                <a:spcPts val="0"/>
              </a:spcAft>
              <a:buNone/>
              <a:defRPr sz="3000"/>
            </a:lvl7pPr>
            <a:lvl8pPr lvl="7" rtl="0" algn="r">
              <a:spcBef>
                <a:spcPts val="0"/>
              </a:spcBef>
              <a:spcAft>
                <a:spcPts val="0"/>
              </a:spcAft>
              <a:buNone/>
              <a:defRPr sz="3000"/>
            </a:lvl8pPr>
            <a:lvl9pPr lvl="8" rtl="0" algn="r">
              <a:spcBef>
                <a:spcPts val="0"/>
              </a:spcBef>
              <a:spcAft>
                <a:spcPts val="0"/>
              </a:spcAft>
              <a:buNone/>
              <a:defRPr sz="3000"/>
            </a:lvl9pPr>
          </a:lstStyle>
          <a:p/>
        </p:txBody>
      </p:sp>
      <p:sp>
        <p:nvSpPr>
          <p:cNvPr id="1892" name="Google Shape;1892;p151"/>
          <p:cNvSpPr/>
          <p:nvPr/>
        </p:nvSpPr>
        <p:spPr>
          <a:xfrm>
            <a:off x="0" y="2156637"/>
            <a:ext cx="2107897" cy="128764"/>
          </a:xfrm>
          <a:custGeom>
            <a:rect b="b" l="l" r="r" t="t"/>
            <a:pathLst>
              <a:path extrusionOk="0" h="8298" w="135840">
                <a:moveTo>
                  <a:pt x="1" y="1"/>
                </a:moveTo>
                <a:lnTo>
                  <a:pt x="1" y="8298"/>
                </a:lnTo>
                <a:lnTo>
                  <a:pt x="135840" y="8298"/>
                </a:lnTo>
                <a:lnTo>
                  <a:pt x="1358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151"/>
          <p:cNvSpPr/>
          <p:nvPr/>
        </p:nvSpPr>
        <p:spPr>
          <a:xfrm>
            <a:off x="2107970" y="2156637"/>
            <a:ext cx="1115538" cy="128764"/>
          </a:xfrm>
          <a:custGeom>
            <a:rect b="b" l="l" r="r" t="t"/>
            <a:pathLst>
              <a:path extrusionOk="0" h="8298" w="71889">
                <a:moveTo>
                  <a:pt x="1" y="1"/>
                </a:moveTo>
                <a:lnTo>
                  <a:pt x="1" y="8298"/>
                </a:lnTo>
                <a:lnTo>
                  <a:pt x="71889" y="8298"/>
                </a:lnTo>
                <a:lnTo>
                  <a:pt x="718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151"/>
          <p:cNvSpPr/>
          <p:nvPr/>
        </p:nvSpPr>
        <p:spPr>
          <a:xfrm>
            <a:off x="430892" y="2369856"/>
            <a:ext cx="1645026" cy="128764"/>
          </a:xfrm>
          <a:custGeom>
            <a:rect b="b" l="l" r="r" t="t"/>
            <a:pathLst>
              <a:path extrusionOk="0" h="8298" w="106011">
                <a:moveTo>
                  <a:pt x="1" y="1"/>
                </a:moveTo>
                <a:lnTo>
                  <a:pt x="1" y="8297"/>
                </a:lnTo>
                <a:lnTo>
                  <a:pt x="106011" y="8297"/>
                </a:lnTo>
                <a:lnTo>
                  <a:pt x="1060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151"/>
          <p:cNvSpPr/>
          <p:nvPr/>
        </p:nvSpPr>
        <p:spPr>
          <a:xfrm>
            <a:off x="1597826" y="2369856"/>
            <a:ext cx="478141" cy="128764"/>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151"/>
          <p:cNvSpPr/>
          <p:nvPr/>
        </p:nvSpPr>
        <p:spPr>
          <a:xfrm>
            <a:off x="2665754" y="2369856"/>
            <a:ext cx="557777" cy="128764"/>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151"/>
          <p:cNvSpPr/>
          <p:nvPr/>
        </p:nvSpPr>
        <p:spPr>
          <a:xfrm>
            <a:off x="0" y="3222713"/>
            <a:ext cx="1472750" cy="128392"/>
          </a:xfrm>
          <a:custGeom>
            <a:rect b="b" l="l" r="r" t="t"/>
            <a:pathLst>
              <a:path extrusionOk="0" h="8274" w="94909">
                <a:moveTo>
                  <a:pt x="1" y="1"/>
                </a:moveTo>
                <a:lnTo>
                  <a:pt x="1" y="8274"/>
                </a:lnTo>
                <a:lnTo>
                  <a:pt x="94908" y="8274"/>
                </a:lnTo>
                <a:lnTo>
                  <a:pt x="949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151"/>
          <p:cNvSpPr/>
          <p:nvPr/>
        </p:nvSpPr>
        <p:spPr>
          <a:xfrm>
            <a:off x="2202118" y="2369856"/>
            <a:ext cx="128764" cy="128764"/>
          </a:xfrm>
          <a:custGeom>
            <a:rect b="b" l="l" r="r" t="t"/>
            <a:pathLst>
              <a:path extrusionOk="0" h="8298" w="8298">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151"/>
          <p:cNvSpPr/>
          <p:nvPr/>
        </p:nvSpPr>
        <p:spPr>
          <a:xfrm>
            <a:off x="2406772" y="2369856"/>
            <a:ext cx="128764" cy="128764"/>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151"/>
          <p:cNvSpPr/>
          <p:nvPr/>
        </p:nvSpPr>
        <p:spPr>
          <a:xfrm>
            <a:off x="2061089" y="2796292"/>
            <a:ext cx="128764" cy="128749"/>
          </a:xfrm>
          <a:custGeom>
            <a:rect b="b" l="l" r="r" t="t"/>
            <a:pathLst>
              <a:path extrusionOk="0" h="8297" w="8298">
                <a:moveTo>
                  <a:pt x="0" y="0"/>
                </a:moveTo>
                <a:lnTo>
                  <a:pt x="0" y="8297"/>
                </a:lnTo>
                <a:lnTo>
                  <a:pt x="8297" y="8297"/>
                </a:lnTo>
                <a:lnTo>
                  <a:pt x="82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151"/>
          <p:cNvSpPr/>
          <p:nvPr/>
        </p:nvSpPr>
        <p:spPr>
          <a:xfrm>
            <a:off x="1856436" y="2796292"/>
            <a:ext cx="128376" cy="128749"/>
          </a:xfrm>
          <a:custGeom>
            <a:rect b="b" l="l" r="r" t="t"/>
            <a:pathLst>
              <a:path extrusionOk="0" h="8297" w="8273">
                <a:moveTo>
                  <a:pt x="0" y="0"/>
                </a:moveTo>
                <a:lnTo>
                  <a:pt x="0" y="8297"/>
                </a:lnTo>
                <a:lnTo>
                  <a:pt x="8273" y="8297"/>
                </a:lnTo>
                <a:lnTo>
                  <a:pt x="8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151"/>
          <p:cNvSpPr/>
          <p:nvPr/>
        </p:nvSpPr>
        <p:spPr>
          <a:xfrm>
            <a:off x="641505" y="2796292"/>
            <a:ext cx="128764" cy="128749"/>
          </a:xfrm>
          <a:custGeom>
            <a:rect b="b" l="l" r="r" t="t"/>
            <a:pathLst>
              <a:path extrusionOk="0" h="8297" w="8298">
                <a:moveTo>
                  <a:pt x="1" y="0"/>
                </a:moveTo>
                <a:lnTo>
                  <a:pt x="1"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151"/>
          <p:cNvSpPr/>
          <p:nvPr/>
        </p:nvSpPr>
        <p:spPr>
          <a:xfrm>
            <a:off x="3094800" y="2583074"/>
            <a:ext cx="128749" cy="128764"/>
          </a:xfrm>
          <a:custGeom>
            <a:rect b="b" l="l" r="r" t="t"/>
            <a:pathLst>
              <a:path extrusionOk="0" h="8298"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151"/>
          <p:cNvSpPr/>
          <p:nvPr/>
        </p:nvSpPr>
        <p:spPr>
          <a:xfrm>
            <a:off x="191634" y="2369856"/>
            <a:ext cx="128764" cy="128764"/>
          </a:xfrm>
          <a:custGeom>
            <a:rect b="b" l="l" r="r" t="t"/>
            <a:pathLst>
              <a:path extrusionOk="0" h="8298" w="8298">
                <a:moveTo>
                  <a:pt x="1" y="1"/>
                </a:moveTo>
                <a:lnTo>
                  <a:pt x="1"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151"/>
          <p:cNvSpPr/>
          <p:nvPr/>
        </p:nvSpPr>
        <p:spPr>
          <a:xfrm>
            <a:off x="1339573" y="3009138"/>
            <a:ext cx="1644653" cy="128749"/>
          </a:xfrm>
          <a:custGeom>
            <a:rect b="b" l="l" r="r" t="t"/>
            <a:pathLst>
              <a:path extrusionOk="0" h="8297" w="105987">
                <a:moveTo>
                  <a:pt x="1" y="0"/>
                </a:moveTo>
                <a:lnTo>
                  <a:pt x="1" y="8297"/>
                </a:lnTo>
                <a:lnTo>
                  <a:pt x="105987" y="8297"/>
                </a:lnTo>
                <a:lnTo>
                  <a:pt x="1059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151"/>
          <p:cNvSpPr/>
          <p:nvPr/>
        </p:nvSpPr>
        <p:spPr>
          <a:xfrm>
            <a:off x="1339573" y="3009138"/>
            <a:ext cx="478156" cy="128749"/>
          </a:xfrm>
          <a:custGeom>
            <a:rect b="b" l="l" r="r" t="t"/>
            <a:pathLst>
              <a:path extrusionOk="0" h="8297" w="30814">
                <a:moveTo>
                  <a:pt x="1" y="0"/>
                </a:moveTo>
                <a:lnTo>
                  <a:pt x="1" y="8297"/>
                </a:lnTo>
                <a:lnTo>
                  <a:pt x="30813" y="8297"/>
                </a:lnTo>
                <a:lnTo>
                  <a:pt x="308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151"/>
          <p:cNvSpPr/>
          <p:nvPr/>
        </p:nvSpPr>
        <p:spPr>
          <a:xfrm>
            <a:off x="0" y="3009510"/>
            <a:ext cx="749775" cy="128376"/>
          </a:xfrm>
          <a:custGeom>
            <a:rect b="b" l="l" r="r" t="t"/>
            <a:pathLst>
              <a:path extrusionOk="0" h="8273" w="48318">
                <a:moveTo>
                  <a:pt x="1" y="0"/>
                </a:moveTo>
                <a:lnTo>
                  <a:pt x="1" y="8273"/>
                </a:lnTo>
                <a:lnTo>
                  <a:pt x="48318" y="8273"/>
                </a:lnTo>
                <a:lnTo>
                  <a:pt x="483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151"/>
          <p:cNvSpPr/>
          <p:nvPr/>
        </p:nvSpPr>
        <p:spPr>
          <a:xfrm>
            <a:off x="1084687" y="3009138"/>
            <a:ext cx="128764" cy="128749"/>
          </a:xfrm>
          <a:custGeom>
            <a:rect b="b" l="l" r="r" t="t"/>
            <a:pathLst>
              <a:path extrusionOk="0" h="8297" w="8298">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151"/>
          <p:cNvSpPr/>
          <p:nvPr/>
        </p:nvSpPr>
        <p:spPr>
          <a:xfrm>
            <a:off x="879662" y="3009138"/>
            <a:ext cx="128749" cy="128749"/>
          </a:xfrm>
          <a:custGeom>
            <a:rect b="b" l="l" r="r" t="t"/>
            <a:pathLst>
              <a:path extrusionOk="0" h="8297"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151"/>
          <p:cNvSpPr/>
          <p:nvPr/>
        </p:nvSpPr>
        <p:spPr>
          <a:xfrm>
            <a:off x="533979" y="3435558"/>
            <a:ext cx="128749" cy="128764"/>
          </a:xfrm>
          <a:custGeom>
            <a:rect b="b" l="l" r="r" t="t"/>
            <a:pathLst>
              <a:path extrusionOk="0" h="8298" w="8297">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151"/>
          <p:cNvSpPr/>
          <p:nvPr/>
        </p:nvSpPr>
        <p:spPr>
          <a:xfrm>
            <a:off x="338622" y="3435558"/>
            <a:ext cx="128749" cy="128764"/>
          </a:xfrm>
          <a:custGeom>
            <a:rect b="b" l="l" r="r" t="t"/>
            <a:pathLst>
              <a:path extrusionOk="0" h="8298" w="8297">
                <a:moveTo>
                  <a:pt x="0" y="1"/>
                </a:moveTo>
                <a:lnTo>
                  <a:pt x="0" y="8297"/>
                </a:lnTo>
                <a:lnTo>
                  <a:pt x="8297" y="8297"/>
                </a:lnTo>
                <a:lnTo>
                  <a:pt x="82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151"/>
          <p:cNvSpPr/>
          <p:nvPr/>
        </p:nvSpPr>
        <p:spPr>
          <a:xfrm>
            <a:off x="142891" y="3435558"/>
            <a:ext cx="128764" cy="128764"/>
          </a:xfrm>
          <a:custGeom>
            <a:rect b="b" l="l" r="r" t="t"/>
            <a:pathLst>
              <a:path extrusionOk="0" h="8298" w="8298">
                <a:moveTo>
                  <a:pt x="0" y="1"/>
                </a:moveTo>
                <a:lnTo>
                  <a:pt x="0"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151"/>
          <p:cNvSpPr/>
          <p:nvPr/>
        </p:nvSpPr>
        <p:spPr>
          <a:xfrm>
            <a:off x="3094800" y="3009138"/>
            <a:ext cx="128749" cy="128749"/>
          </a:xfrm>
          <a:custGeom>
            <a:rect b="b" l="l" r="r" t="t"/>
            <a:pathLst>
              <a:path extrusionOk="0" h="8297" w="8297">
                <a:moveTo>
                  <a:pt x="0" y="0"/>
                </a:moveTo>
                <a:lnTo>
                  <a:pt x="0" y="8297"/>
                </a:lnTo>
                <a:lnTo>
                  <a:pt x="8297" y="8297"/>
                </a:lnTo>
                <a:lnTo>
                  <a:pt x="8297"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151"/>
          <p:cNvSpPr/>
          <p:nvPr/>
        </p:nvSpPr>
        <p:spPr>
          <a:xfrm>
            <a:off x="1676332" y="2583074"/>
            <a:ext cx="1314984" cy="128764"/>
          </a:xfrm>
          <a:custGeom>
            <a:rect b="b" l="l" r="r" t="t"/>
            <a:pathLst>
              <a:path extrusionOk="0" h="8298" w="84742">
                <a:moveTo>
                  <a:pt x="1" y="0"/>
                </a:moveTo>
                <a:lnTo>
                  <a:pt x="1" y="8297"/>
                </a:lnTo>
                <a:lnTo>
                  <a:pt x="84741" y="8297"/>
                </a:lnTo>
                <a:lnTo>
                  <a:pt x="847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151"/>
          <p:cNvSpPr/>
          <p:nvPr/>
        </p:nvSpPr>
        <p:spPr>
          <a:xfrm>
            <a:off x="2267232" y="2796292"/>
            <a:ext cx="956281" cy="128749"/>
          </a:xfrm>
          <a:custGeom>
            <a:rect b="b" l="l" r="r" t="t"/>
            <a:pathLst>
              <a:path extrusionOk="0" h="8297" w="61626">
                <a:moveTo>
                  <a:pt x="1" y="0"/>
                </a:moveTo>
                <a:lnTo>
                  <a:pt x="1" y="8297"/>
                </a:lnTo>
                <a:lnTo>
                  <a:pt x="61626" y="8297"/>
                </a:lnTo>
                <a:lnTo>
                  <a:pt x="61626"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151"/>
          <p:cNvSpPr/>
          <p:nvPr/>
        </p:nvSpPr>
        <p:spPr>
          <a:xfrm>
            <a:off x="641505" y="2796292"/>
            <a:ext cx="896384" cy="128749"/>
          </a:xfrm>
          <a:custGeom>
            <a:rect b="b" l="l" r="r" t="t"/>
            <a:pathLst>
              <a:path extrusionOk="0" h="8297" w="57766">
                <a:moveTo>
                  <a:pt x="1" y="0"/>
                </a:moveTo>
                <a:lnTo>
                  <a:pt x="1" y="8297"/>
                </a:lnTo>
                <a:lnTo>
                  <a:pt x="57765" y="8297"/>
                </a:lnTo>
                <a:lnTo>
                  <a:pt x="57765"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151"/>
          <p:cNvSpPr/>
          <p:nvPr/>
        </p:nvSpPr>
        <p:spPr>
          <a:xfrm>
            <a:off x="0" y="2796292"/>
            <a:ext cx="449495" cy="128749"/>
          </a:xfrm>
          <a:custGeom>
            <a:rect b="b" l="l" r="r" t="t"/>
            <a:pathLst>
              <a:path extrusionOk="0" h="8297" w="28967">
                <a:moveTo>
                  <a:pt x="1" y="0"/>
                </a:moveTo>
                <a:lnTo>
                  <a:pt x="1" y="8297"/>
                </a:lnTo>
                <a:lnTo>
                  <a:pt x="28967" y="8297"/>
                </a:lnTo>
                <a:lnTo>
                  <a:pt x="289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151"/>
          <p:cNvSpPr/>
          <p:nvPr/>
        </p:nvSpPr>
        <p:spPr>
          <a:xfrm>
            <a:off x="1676332" y="3222340"/>
            <a:ext cx="1547157" cy="128764"/>
          </a:xfrm>
          <a:custGeom>
            <a:rect b="b" l="l" r="r" t="t"/>
            <a:pathLst>
              <a:path extrusionOk="0" h="8298" w="99704">
                <a:moveTo>
                  <a:pt x="1" y="1"/>
                </a:moveTo>
                <a:lnTo>
                  <a:pt x="1" y="8298"/>
                </a:lnTo>
                <a:lnTo>
                  <a:pt x="99704" y="8298"/>
                </a:lnTo>
                <a:lnTo>
                  <a:pt x="99704"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151"/>
          <p:cNvSpPr/>
          <p:nvPr/>
        </p:nvSpPr>
        <p:spPr>
          <a:xfrm>
            <a:off x="2522506" y="3435558"/>
            <a:ext cx="701019" cy="128764"/>
          </a:xfrm>
          <a:custGeom>
            <a:rect b="b" l="l" r="r" t="t"/>
            <a:pathLst>
              <a:path extrusionOk="0" h="8298" w="45176">
                <a:moveTo>
                  <a:pt x="0" y="1"/>
                </a:moveTo>
                <a:lnTo>
                  <a:pt x="0" y="8297"/>
                </a:lnTo>
                <a:lnTo>
                  <a:pt x="45176" y="8297"/>
                </a:lnTo>
                <a:lnTo>
                  <a:pt x="451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151"/>
          <p:cNvSpPr/>
          <p:nvPr/>
        </p:nvSpPr>
        <p:spPr>
          <a:xfrm>
            <a:off x="0" y="2583074"/>
            <a:ext cx="1277773" cy="128764"/>
          </a:xfrm>
          <a:custGeom>
            <a:rect b="b" l="l" r="r" t="t"/>
            <a:pathLst>
              <a:path extrusionOk="0" h="8298" w="82344">
                <a:moveTo>
                  <a:pt x="1" y="0"/>
                </a:moveTo>
                <a:lnTo>
                  <a:pt x="1" y="8297"/>
                </a:lnTo>
                <a:lnTo>
                  <a:pt x="82343" y="8297"/>
                </a:lnTo>
                <a:lnTo>
                  <a:pt x="823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151"/>
          <p:cNvSpPr/>
          <p:nvPr/>
        </p:nvSpPr>
        <p:spPr>
          <a:xfrm>
            <a:off x="812313" y="3435558"/>
            <a:ext cx="1562783" cy="128764"/>
          </a:xfrm>
          <a:custGeom>
            <a:rect b="b" l="l" r="r" t="t"/>
            <a:pathLst>
              <a:path extrusionOk="0" h="8298" w="100711">
                <a:moveTo>
                  <a:pt x="0" y="1"/>
                </a:moveTo>
                <a:lnTo>
                  <a:pt x="0" y="8297"/>
                </a:lnTo>
                <a:lnTo>
                  <a:pt x="100710" y="8297"/>
                </a:lnTo>
                <a:lnTo>
                  <a:pt x="10071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151"/>
          <p:cNvSpPr/>
          <p:nvPr/>
        </p:nvSpPr>
        <p:spPr>
          <a:xfrm>
            <a:off x="3223538" y="1474200"/>
            <a:ext cx="1086520" cy="2772465"/>
          </a:xfrm>
          <a:custGeom>
            <a:rect b="b" l="l" r="r" t="t"/>
            <a:pathLst>
              <a:path extrusionOk="0" h="178667" w="70019">
                <a:moveTo>
                  <a:pt x="1" y="1"/>
                </a:moveTo>
                <a:lnTo>
                  <a:pt x="1" y="22085"/>
                </a:lnTo>
                <a:lnTo>
                  <a:pt x="7434" y="22085"/>
                </a:lnTo>
                <a:cubicBezTo>
                  <a:pt x="22133" y="22637"/>
                  <a:pt x="29495" y="30574"/>
                  <a:pt x="29495" y="45848"/>
                </a:cubicBezTo>
                <a:lnTo>
                  <a:pt x="29495" y="60259"/>
                </a:lnTo>
                <a:cubicBezTo>
                  <a:pt x="29495" y="76397"/>
                  <a:pt x="35082" y="85941"/>
                  <a:pt x="46256" y="88914"/>
                </a:cubicBezTo>
                <a:lnTo>
                  <a:pt x="46256" y="89753"/>
                </a:lnTo>
                <a:cubicBezTo>
                  <a:pt x="35082" y="92727"/>
                  <a:pt x="29495" y="102270"/>
                  <a:pt x="29495" y="118408"/>
                </a:cubicBezTo>
                <a:lnTo>
                  <a:pt x="29495" y="132843"/>
                </a:lnTo>
                <a:cubicBezTo>
                  <a:pt x="29495" y="148405"/>
                  <a:pt x="22133" y="156390"/>
                  <a:pt x="7434" y="156822"/>
                </a:cubicBezTo>
                <a:lnTo>
                  <a:pt x="1" y="156822"/>
                </a:lnTo>
                <a:lnTo>
                  <a:pt x="1" y="178666"/>
                </a:lnTo>
                <a:lnTo>
                  <a:pt x="7434" y="178666"/>
                </a:lnTo>
                <a:cubicBezTo>
                  <a:pt x="21869" y="178379"/>
                  <a:pt x="33259" y="174038"/>
                  <a:pt x="41604" y="165622"/>
                </a:cubicBezTo>
                <a:cubicBezTo>
                  <a:pt x="49948" y="157205"/>
                  <a:pt x="54121" y="145072"/>
                  <a:pt x="54121" y="129222"/>
                </a:cubicBezTo>
                <a:lnTo>
                  <a:pt x="54121" y="115866"/>
                </a:lnTo>
                <a:cubicBezTo>
                  <a:pt x="54121" y="111046"/>
                  <a:pt x="55032" y="107234"/>
                  <a:pt x="56878" y="104404"/>
                </a:cubicBezTo>
                <a:cubicBezTo>
                  <a:pt x="58701" y="101575"/>
                  <a:pt x="61266" y="100160"/>
                  <a:pt x="64503" y="100160"/>
                </a:cubicBezTo>
                <a:lnTo>
                  <a:pt x="70019" y="100160"/>
                </a:lnTo>
                <a:lnTo>
                  <a:pt x="70019" y="78315"/>
                </a:lnTo>
                <a:lnTo>
                  <a:pt x="64503" y="78315"/>
                </a:lnTo>
                <a:cubicBezTo>
                  <a:pt x="61266" y="78315"/>
                  <a:pt x="58701" y="76901"/>
                  <a:pt x="56878" y="74071"/>
                </a:cubicBezTo>
                <a:cubicBezTo>
                  <a:pt x="55032" y="71242"/>
                  <a:pt x="54121" y="67405"/>
                  <a:pt x="54121" y="62609"/>
                </a:cubicBezTo>
                <a:lnTo>
                  <a:pt x="54121" y="49661"/>
                </a:lnTo>
                <a:cubicBezTo>
                  <a:pt x="54121" y="33667"/>
                  <a:pt x="49972" y="21510"/>
                  <a:pt x="41700" y="13165"/>
                </a:cubicBezTo>
                <a:cubicBezTo>
                  <a:pt x="33427" y="4821"/>
                  <a:pt x="22013" y="433"/>
                  <a:pt x="7434" y="1"/>
                </a:cubicBez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151"/>
          <p:cNvSpPr/>
          <p:nvPr/>
        </p:nvSpPr>
        <p:spPr>
          <a:xfrm>
            <a:off x="-12" y="4446900"/>
            <a:ext cx="1086600" cy="696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CUSTOM_8">
    <p:spTree>
      <p:nvGrpSpPr>
        <p:cNvPr id="1924" name="Shape 1924"/>
        <p:cNvGrpSpPr/>
        <p:nvPr/>
      </p:nvGrpSpPr>
      <p:grpSpPr>
        <a:xfrm>
          <a:off x="0" y="0"/>
          <a:ext cx="0" cy="0"/>
          <a:chOff x="0" y="0"/>
          <a:chExt cx="0" cy="0"/>
        </a:xfrm>
      </p:grpSpPr>
      <p:sp>
        <p:nvSpPr>
          <p:cNvPr id="1925" name="Google Shape;1925;p152"/>
          <p:cNvSpPr/>
          <p:nvPr/>
        </p:nvSpPr>
        <p:spPr>
          <a:xfrm>
            <a:off x="5445850" y="1359975"/>
            <a:ext cx="3697248" cy="1208576"/>
          </a:xfrm>
          <a:custGeom>
            <a:rect b="b" l="l" r="r" t="t"/>
            <a:pathLst>
              <a:path extrusionOk="0" h="37768" w="115539">
                <a:moveTo>
                  <a:pt x="1" y="0"/>
                </a:moveTo>
                <a:lnTo>
                  <a:pt x="115539" y="0"/>
                </a:lnTo>
                <a:lnTo>
                  <a:pt x="115539" y="37767"/>
                </a:lnTo>
                <a:lnTo>
                  <a:pt x="1" y="3776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152"/>
          <p:cNvSpPr/>
          <p:nvPr/>
        </p:nvSpPr>
        <p:spPr>
          <a:xfrm>
            <a:off x="-899" y="2568525"/>
            <a:ext cx="3697248" cy="1208544"/>
          </a:xfrm>
          <a:custGeom>
            <a:rect b="b" l="l" r="r" t="t"/>
            <a:pathLst>
              <a:path extrusionOk="0" h="37767" w="115539">
                <a:moveTo>
                  <a:pt x="0" y="0"/>
                </a:moveTo>
                <a:lnTo>
                  <a:pt x="115538" y="0"/>
                </a:lnTo>
                <a:lnTo>
                  <a:pt x="115538" y="37767"/>
                </a:lnTo>
                <a:lnTo>
                  <a:pt x="0" y="3776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152"/>
          <p:cNvSpPr/>
          <p:nvPr/>
        </p:nvSpPr>
        <p:spPr>
          <a:xfrm>
            <a:off x="-905" y="-3217"/>
            <a:ext cx="3697248" cy="357024"/>
          </a:xfrm>
          <a:custGeom>
            <a:rect b="b" l="l" r="r" t="t"/>
            <a:pathLst>
              <a:path extrusionOk="0" h="11157" w="115539">
                <a:moveTo>
                  <a:pt x="0" y="0"/>
                </a:moveTo>
                <a:lnTo>
                  <a:pt x="115538" y="0"/>
                </a:lnTo>
                <a:lnTo>
                  <a:pt x="115538" y="11156"/>
                </a:lnTo>
                <a:lnTo>
                  <a:pt x="0" y="11156"/>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152"/>
          <p:cNvSpPr/>
          <p:nvPr/>
        </p:nvSpPr>
        <p:spPr>
          <a:xfrm>
            <a:off x="-905" y="3584623"/>
            <a:ext cx="417216" cy="384864"/>
          </a:xfrm>
          <a:custGeom>
            <a:rect b="b" l="l" r="r" t="t"/>
            <a:pathLst>
              <a:path extrusionOk="0" h="12027" w="13038">
                <a:moveTo>
                  <a:pt x="0" y="1"/>
                </a:moveTo>
                <a:lnTo>
                  <a:pt x="13037" y="1"/>
                </a:lnTo>
                <a:lnTo>
                  <a:pt x="13037" y="12026"/>
                </a:lnTo>
                <a:lnTo>
                  <a:pt x="0"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152"/>
          <p:cNvSpPr/>
          <p:nvPr/>
        </p:nvSpPr>
        <p:spPr>
          <a:xfrm>
            <a:off x="8017591" y="1161103"/>
            <a:ext cx="1125504" cy="384832"/>
          </a:xfrm>
          <a:custGeom>
            <a:rect b="b" l="l" r="r" t="t"/>
            <a:pathLst>
              <a:path extrusionOk="0" h="12026" w="35172">
                <a:moveTo>
                  <a:pt x="1" y="0"/>
                </a:moveTo>
                <a:lnTo>
                  <a:pt x="35172" y="0"/>
                </a:lnTo>
                <a:lnTo>
                  <a:pt x="35172" y="12026"/>
                </a:lnTo>
                <a:lnTo>
                  <a:pt x="1"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152"/>
          <p:cNvSpPr txBox="1"/>
          <p:nvPr>
            <p:ph idx="1" type="subTitle"/>
          </p:nvPr>
        </p:nvSpPr>
        <p:spPr>
          <a:xfrm>
            <a:off x="5626675" y="1941426"/>
            <a:ext cx="2391600" cy="4662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500"/>
              <a:buNone/>
              <a:defRPr sz="1500">
                <a:solidFill>
                  <a:schemeClr val="dk1"/>
                </a:solidFill>
              </a:defRPr>
            </a:lvl2pPr>
            <a:lvl3pPr lvl="2" rtl="0">
              <a:lnSpc>
                <a:spcPct val="100000"/>
              </a:lnSpc>
              <a:spcBef>
                <a:spcPts val="0"/>
              </a:spcBef>
              <a:spcAft>
                <a:spcPts val="0"/>
              </a:spcAft>
              <a:buClr>
                <a:schemeClr val="dk1"/>
              </a:buClr>
              <a:buSzPts val="1500"/>
              <a:buNone/>
              <a:defRPr sz="1500">
                <a:solidFill>
                  <a:schemeClr val="dk1"/>
                </a:solidFill>
              </a:defRPr>
            </a:lvl3pPr>
            <a:lvl4pPr lvl="3" rtl="0">
              <a:lnSpc>
                <a:spcPct val="100000"/>
              </a:lnSpc>
              <a:spcBef>
                <a:spcPts val="0"/>
              </a:spcBef>
              <a:spcAft>
                <a:spcPts val="0"/>
              </a:spcAft>
              <a:buClr>
                <a:schemeClr val="dk1"/>
              </a:buClr>
              <a:buSzPts val="1500"/>
              <a:buNone/>
              <a:defRPr sz="1500">
                <a:solidFill>
                  <a:schemeClr val="dk1"/>
                </a:solidFill>
              </a:defRPr>
            </a:lvl4pPr>
            <a:lvl5pPr lvl="4" rtl="0">
              <a:lnSpc>
                <a:spcPct val="100000"/>
              </a:lnSpc>
              <a:spcBef>
                <a:spcPts val="0"/>
              </a:spcBef>
              <a:spcAft>
                <a:spcPts val="0"/>
              </a:spcAft>
              <a:buClr>
                <a:schemeClr val="dk1"/>
              </a:buClr>
              <a:buSzPts val="1500"/>
              <a:buNone/>
              <a:defRPr sz="1500">
                <a:solidFill>
                  <a:schemeClr val="dk1"/>
                </a:solidFill>
              </a:defRPr>
            </a:lvl5pPr>
            <a:lvl6pPr lvl="5" rtl="0">
              <a:lnSpc>
                <a:spcPct val="100000"/>
              </a:lnSpc>
              <a:spcBef>
                <a:spcPts val="0"/>
              </a:spcBef>
              <a:spcAft>
                <a:spcPts val="0"/>
              </a:spcAft>
              <a:buClr>
                <a:schemeClr val="dk1"/>
              </a:buClr>
              <a:buSzPts val="1500"/>
              <a:buNone/>
              <a:defRPr sz="1500">
                <a:solidFill>
                  <a:schemeClr val="dk1"/>
                </a:solidFill>
              </a:defRPr>
            </a:lvl6pPr>
            <a:lvl7pPr lvl="6" rtl="0">
              <a:lnSpc>
                <a:spcPct val="100000"/>
              </a:lnSpc>
              <a:spcBef>
                <a:spcPts val="0"/>
              </a:spcBef>
              <a:spcAft>
                <a:spcPts val="0"/>
              </a:spcAft>
              <a:buClr>
                <a:schemeClr val="dk1"/>
              </a:buClr>
              <a:buSzPts val="1500"/>
              <a:buNone/>
              <a:defRPr sz="1500">
                <a:solidFill>
                  <a:schemeClr val="dk1"/>
                </a:solidFill>
              </a:defRPr>
            </a:lvl7pPr>
            <a:lvl8pPr lvl="7" rtl="0">
              <a:lnSpc>
                <a:spcPct val="100000"/>
              </a:lnSpc>
              <a:spcBef>
                <a:spcPts val="0"/>
              </a:spcBef>
              <a:spcAft>
                <a:spcPts val="0"/>
              </a:spcAft>
              <a:buClr>
                <a:schemeClr val="dk1"/>
              </a:buClr>
              <a:buSzPts val="1500"/>
              <a:buNone/>
              <a:defRPr sz="1500">
                <a:solidFill>
                  <a:schemeClr val="dk1"/>
                </a:solidFill>
              </a:defRPr>
            </a:lvl8pPr>
            <a:lvl9pPr lvl="8" rtl="0">
              <a:lnSpc>
                <a:spcPct val="100000"/>
              </a:lnSpc>
              <a:spcBef>
                <a:spcPts val="0"/>
              </a:spcBef>
              <a:spcAft>
                <a:spcPts val="0"/>
              </a:spcAft>
              <a:buClr>
                <a:schemeClr val="dk1"/>
              </a:buClr>
              <a:buSzPts val="1500"/>
              <a:buNone/>
              <a:defRPr sz="1500">
                <a:solidFill>
                  <a:schemeClr val="dk1"/>
                </a:solidFill>
              </a:defRPr>
            </a:lvl9pPr>
          </a:lstStyle>
          <a:p/>
        </p:txBody>
      </p:sp>
      <p:sp>
        <p:nvSpPr>
          <p:cNvPr id="1931" name="Google Shape;1931;p152"/>
          <p:cNvSpPr txBox="1"/>
          <p:nvPr>
            <p:ph idx="2" type="subTitle"/>
          </p:nvPr>
        </p:nvSpPr>
        <p:spPr>
          <a:xfrm>
            <a:off x="1129300" y="3151101"/>
            <a:ext cx="2391600" cy="4683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500"/>
              <a:buNone/>
              <a:defRPr sz="1400"/>
            </a:lvl1pPr>
            <a:lvl2pPr lvl="1" rtl="0" algn="r">
              <a:lnSpc>
                <a:spcPct val="100000"/>
              </a:lnSpc>
              <a:spcBef>
                <a:spcPts val="0"/>
              </a:spcBef>
              <a:spcAft>
                <a:spcPts val="0"/>
              </a:spcAft>
              <a:buSzPts val="1500"/>
              <a:buNone/>
              <a:defRPr sz="1500"/>
            </a:lvl2pPr>
            <a:lvl3pPr lvl="2" rtl="0" algn="r">
              <a:lnSpc>
                <a:spcPct val="100000"/>
              </a:lnSpc>
              <a:spcBef>
                <a:spcPts val="0"/>
              </a:spcBef>
              <a:spcAft>
                <a:spcPts val="0"/>
              </a:spcAft>
              <a:buSzPts val="1500"/>
              <a:buNone/>
              <a:defRPr sz="1500"/>
            </a:lvl3pPr>
            <a:lvl4pPr lvl="3" rtl="0" algn="r">
              <a:lnSpc>
                <a:spcPct val="100000"/>
              </a:lnSpc>
              <a:spcBef>
                <a:spcPts val="0"/>
              </a:spcBef>
              <a:spcAft>
                <a:spcPts val="0"/>
              </a:spcAft>
              <a:buSzPts val="1500"/>
              <a:buNone/>
              <a:defRPr sz="1500"/>
            </a:lvl4pPr>
            <a:lvl5pPr lvl="4" rtl="0" algn="r">
              <a:lnSpc>
                <a:spcPct val="100000"/>
              </a:lnSpc>
              <a:spcBef>
                <a:spcPts val="0"/>
              </a:spcBef>
              <a:spcAft>
                <a:spcPts val="0"/>
              </a:spcAft>
              <a:buSzPts val="1500"/>
              <a:buNone/>
              <a:defRPr sz="1500"/>
            </a:lvl5pPr>
            <a:lvl6pPr lvl="5" rtl="0" algn="r">
              <a:lnSpc>
                <a:spcPct val="100000"/>
              </a:lnSpc>
              <a:spcBef>
                <a:spcPts val="0"/>
              </a:spcBef>
              <a:spcAft>
                <a:spcPts val="0"/>
              </a:spcAft>
              <a:buSzPts val="1500"/>
              <a:buNone/>
              <a:defRPr sz="1500"/>
            </a:lvl6pPr>
            <a:lvl7pPr lvl="6" rtl="0" algn="r">
              <a:lnSpc>
                <a:spcPct val="100000"/>
              </a:lnSpc>
              <a:spcBef>
                <a:spcPts val="0"/>
              </a:spcBef>
              <a:spcAft>
                <a:spcPts val="0"/>
              </a:spcAft>
              <a:buSzPts val="1500"/>
              <a:buNone/>
              <a:defRPr sz="1500"/>
            </a:lvl7pPr>
            <a:lvl8pPr lvl="7" rtl="0" algn="r">
              <a:lnSpc>
                <a:spcPct val="100000"/>
              </a:lnSpc>
              <a:spcBef>
                <a:spcPts val="0"/>
              </a:spcBef>
              <a:spcAft>
                <a:spcPts val="0"/>
              </a:spcAft>
              <a:buSzPts val="1500"/>
              <a:buNone/>
              <a:defRPr sz="1500"/>
            </a:lvl8pPr>
            <a:lvl9pPr lvl="8" rtl="0" algn="r">
              <a:lnSpc>
                <a:spcPct val="100000"/>
              </a:lnSpc>
              <a:spcBef>
                <a:spcPts val="0"/>
              </a:spcBef>
              <a:spcAft>
                <a:spcPts val="0"/>
              </a:spcAft>
              <a:buSzPts val="1500"/>
              <a:buNone/>
              <a:defRPr sz="1500"/>
            </a:lvl9pPr>
          </a:lstStyle>
          <a:p/>
        </p:txBody>
      </p:sp>
      <p:sp>
        <p:nvSpPr>
          <p:cNvPr id="1932" name="Google Shape;1932;p152"/>
          <p:cNvSpPr txBox="1"/>
          <p:nvPr>
            <p:ph type="title"/>
          </p:nvPr>
        </p:nvSpPr>
        <p:spPr>
          <a:xfrm>
            <a:off x="1125100" y="2794025"/>
            <a:ext cx="2395800" cy="2634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SzPts val="2200"/>
              <a:buNone/>
              <a:defRPr sz="2200"/>
            </a:lvl1pPr>
            <a:lvl2pPr lvl="1" rtl="0" algn="r">
              <a:lnSpc>
                <a:spcPct val="100000"/>
              </a:lnSpc>
              <a:spcBef>
                <a:spcPts val="0"/>
              </a:spcBef>
              <a:spcAft>
                <a:spcPts val="0"/>
              </a:spcAft>
              <a:buSzPts val="4800"/>
              <a:buNone/>
              <a:defRPr sz="4800"/>
            </a:lvl2pPr>
            <a:lvl3pPr lvl="2" rtl="0" algn="r">
              <a:lnSpc>
                <a:spcPct val="100000"/>
              </a:lnSpc>
              <a:spcBef>
                <a:spcPts val="0"/>
              </a:spcBef>
              <a:spcAft>
                <a:spcPts val="0"/>
              </a:spcAft>
              <a:buSzPts val="4800"/>
              <a:buNone/>
              <a:defRPr sz="4800"/>
            </a:lvl3pPr>
            <a:lvl4pPr lvl="3" rtl="0" algn="r">
              <a:lnSpc>
                <a:spcPct val="100000"/>
              </a:lnSpc>
              <a:spcBef>
                <a:spcPts val="0"/>
              </a:spcBef>
              <a:spcAft>
                <a:spcPts val="0"/>
              </a:spcAft>
              <a:buSzPts val="4800"/>
              <a:buNone/>
              <a:defRPr sz="4800"/>
            </a:lvl4pPr>
            <a:lvl5pPr lvl="4" rtl="0" algn="r">
              <a:lnSpc>
                <a:spcPct val="100000"/>
              </a:lnSpc>
              <a:spcBef>
                <a:spcPts val="0"/>
              </a:spcBef>
              <a:spcAft>
                <a:spcPts val="0"/>
              </a:spcAft>
              <a:buSzPts val="4800"/>
              <a:buNone/>
              <a:defRPr sz="4800"/>
            </a:lvl5pPr>
            <a:lvl6pPr lvl="5" rtl="0" algn="r">
              <a:lnSpc>
                <a:spcPct val="100000"/>
              </a:lnSpc>
              <a:spcBef>
                <a:spcPts val="0"/>
              </a:spcBef>
              <a:spcAft>
                <a:spcPts val="0"/>
              </a:spcAft>
              <a:buSzPts val="4800"/>
              <a:buNone/>
              <a:defRPr sz="4800"/>
            </a:lvl6pPr>
            <a:lvl7pPr lvl="6" rtl="0" algn="r">
              <a:lnSpc>
                <a:spcPct val="100000"/>
              </a:lnSpc>
              <a:spcBef>
                <a:spcPts val="0"/>
              </a:spcBef>
              <a:spcAft>
                <a:spcPts val="0"/>
              </a:spcAft>
              <a:buSzPts val="4800"/>
              <a:buNone/>
              <a:defRPr sz="4800"/>
            </a:lvl7pPr>
            <a:lvl8pPr lvl="7" rtl="0" algn="r">
              <a:lnSpc>
                <a:spcPct val="100000"/>
              </a:lnSpc>
              <a:spcBef>
                <a:spcPts val="0"/>
              </a:spcBef>
              <a:spcAft>
                <a:spcPts val="0"/>
              </a:spcAft>
              <a:buSzPts val="4800"/>
              <a:buNone/>
              <a:defRPr sz="4800"/>
            </a:lvl8pPr>
            <a:lvl9pPr lvl="8" rtl="0" algn="r">
              <a:lnSpc>
                <a:spcPct val="100000"/>
              </a:lnSpc>
              <a:spcBef>
                <a:spcPts val="0"/>
              </a:spcBef>
              <a:spcAft>
                <a:spcPts val="0"/>
              </a:spcAft>
              <a:buSzPts val="4800"/>
              <a:buNone/>
              <a:defRPr sz="4800"/>
            </a:lvl9pPr>
          </a:lstStyle>
          <a:p/>
        </p:txBody>
      </p:sp>
      <p:sp>
        <p:nvSpPr>
          <p:cNvPr id="1933" name="Google Shape;1933;p152"/>
          <p:cNvSpPr txBox="1"/>
          <p:nvPr>
            <p:ph idx="3" type="title"/>
          </p:nvPr>
        </p:nvSpPr>
        <p:spPr>
          <a:xfrm>
            <a:off x="5626675" y="1582550"/>
            <a:ext cx="2395800" cy="265200"/>
          </a:xfrm>
          <a:prstGeom prst="rect">
            <a:avLst/>
          </a:prstGeom>
        </p:spPr>
        <p:txBody>
          <a:bodyPr anchorCtr="0" anchor="ctr" bIns="0" lIns="91425" spcFirstLastPara="1" rIns="91425" wrap="square" tIns="0">
            <a:noAutofit/>
          </a:bodyPr>
          <a:lstStyle>
            <a:lvl1pPr lvl="0" rtl="0">
              <a:lnSpc>
                <a:spcPct val="100000"/>
              </a:lnSpc>
              <a:spcBef>
                <a:spcPts val="0"/>
              </a:spcBef>
              <a:spcAft>
                <a:spcPts val="0"/>
              </a:spcAft>
              <a:buClr>
                <a:schemeClr val="dk1"/>
              </a:buClr>
              <a:buSzPts val="2200"/>
              <a:buNone/>
              <a:defRPr sz="22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p:cSld name="CUSTOM_10">
    <p:spTree>
      <p:nvGrpSpPr>
        <p:cNvPr id="1934" name="Shape 1934"/>
        <p:cNvGrpSpPr/>
        <p:nvPr/>
      </p:nvGrpSpPr>
      <p:grpSpPr>
        <a:xfrm>
          <a:off x="0" y="0"/>
          <a:ext cx="0" cy="0"/>
          <a:chOff x="0" y="0"/>
          <a:chExt cx="0" cy="0"/>
        </a:xfrm>
      </p:grpSpPr>
      <p:sp>
        <p:nvSpPr>
          <p:cNvPr id="1935" name="Google Shape;1935;p153"/>
          <p:cNvSpPr txBox="1"/>
          <p:nvPr>
            <p:ph idx="1" type="subTitle"/>
          </p:nvPr>
        </p:nvSpPr>
        <p:spPr>
          <a:xfrm flipH="1">
            <a:off x="720000" y="1132375"/>
            <a:ext cx="7704000" cy="329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Roboto"/>
              <a:buAutoNum type="arabicPeriod"/>
              <a:defRPr sz="1200"/>
            </a:lvl1pPr>
            <a:lvl2pPr lvl="1" rtl="0" algn="ctr">
              <a:lnSpc>
                <a:spcPct val="100000"/>
              </a:lnSpc>
              <a:spcBef>
                <a:spcPts val="0"/>
              </a:spcBef>
              <a:spcAft>
                <a:spcPts val="0"/>
              </a:spcAft>
              <a:buSzPts val="1200"/>
              <a:buFont typeface="Roboto Condensed Light"/>
              <a:buAutoNum type="alphaLcPeriod"/>
              <a:defRPr sz="1200"/>
            </a:lvl2pPr>
            <a:lvl3pPr lvl="2" rtl="0" algn="ctr">
              <a:lnSpc>
                <a:spcPct val="100000"/>
              </a:lnSpc>
              <a:spcBef>
                <a:spcPts val="0"/>
              </a:spcBef>
              <a:spcAft>
                <a:spcPts val="0"/>
              </a:spcAft>
              <a:buSzPts val="1200"/>
              <a:buFont typeface="Roboto Condensed Light"/>
              <a:buAutoNum type="romanLcPeriod"/>
              <a:defRPr sz="1200"/>
            </a:lvl3pPr>
            <a:lvl4pPr lvl="3" rtl="0" algn="ctr">
              <a:lnSpc>
                <a:spcPct val="100000"/>
              </a:lnSpc>
              <a:spcBef>
                <a:spcPts val="0"/>
              </a:spcBef>
              <a:spcAft>
                <a:spcPts val="0"/>
              </a:spcAft>
              <a:buSzPts val="1200"/>
              <a:buFont typeface="Roboto Condensed Light"/>
              <a:buAutoNum type="arabicPeriod"/>
              <a:defRPr sz="1200"/>
            </a:lvl4pPr>
            <a:lvl5pPr lvl="4" rtl="0" algn="ctr">
              <a:lnSpc>
                <a:spcPct val="100000"/>
              </a:lnSpc>
              <a:spcBef>
                <a:spcPts val="0"/>
              </a:spcBef>
              <a:spcAft>
                <a:spcPts val="0"/>
              </a:spcAft>
              <a:buSzPts val="1200"/>
              <a:buFont typeface="Roboto Condensed Light"/>
              <a:buAutoNum type="alphaLcPeriod"/>
              <a:defRPr sz="1200"/>
            </a:lvl5pPr>
            <a:lvl6pPr lvl="5" rtl="0" algn="ctr">
              <a:lnSpc>
                <a:spcPct val="100000"/>
              </a:lnSpc>
              <a:spcBef>
                <a:spcPts val="0"/>
              </a:spcBef>
              <a:spcAft>
                <a:spcPts val="0"/>
              </a:spcAft>
              <a:buSzPts val="1200"/>
              <a:buFont typeface="Roboto Condensed Light"/>
              <a:buAutoNum type="romanLcPeriod"/>
              <a:defRPr sz="1200"/>
            </a:lvl6pPr>
            <a:lvl7pPr lvl="6" rtl="0" algn="ctr">
              <a:lnSpc>
                <a:spcPct val="100000"/>
              </a:lnSpc>
              <a:spcBef>
                <a:spcPts val="0"/>
              </a:spcBef>
              <a:spcAft>
                <a:spcPts val="0"/>
              </a:spcAft>
              <a:buSzPts val="1200"/>
              <a:buFont typeface="Roboto Condensed Light"/>
              <a:buAutoNum type="arabicPeriod"/>
              <a:defRPr sz="1200"/>
            </a:lvl7pPr>
            <a:lvl8pPr lvl="7" rtl="0" algn="ctr">
              <a:lnSpc>
                <a:spcPct val="100000"/>
              </a:lnSpc>
              <a:spcBef>
                <a:spcPts val="0"/>
              </a:spcBef>
              <a:spcAft>
                <a:spcPts val="0"/>
              </a:spcAft>
              <a:buSzPts val="1200"/>
              <a:buFont typeface="Roboto Condensed Light"/>
              <a:buAutoNum type="alphaLcPeriod"/>
              <a:defRPr sz="1200"/>
            </a:lvl8pPr>
            <a:lvl9pPr lvl="8" rtl="0" algn="ctr">
              <a:lnSpc>
                <a:spcPct val="100000"/>
              </a:lnSpc>
              <a:spcBef>
                <a:spcPts val="0"/>
              </a:spcBef>
              <a:spcAft>
                <a:spcPts val="0"/>
              </a:spcAft>
              <a:buSzPts val="1200"/>
              <a:buFont typeface="Roboto Condensed Light"/>
              <a:buAutoNum type="romanLcPeriod"/>
              <a:defRPr sz="1200"/>
            </a:lvl9pPr>
          </a:lstStyle>
          <a:p/>
        </p:txBody>
      </p:sp>
      <p:sp>
        <p:nvSpPr>
          <p:cNvPr id="1936" name="Google Shape;1936;p153"/>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1">
    <p:spTree>
      <p:nvGrpSpPr>
        <p:cNvPr id="1937" name="Shape 1937"/>
        <p:cNvGrpSpPr/>
        <p:nvPr/>
      </p:nvGrpSpPr>
      <p:grpSpPr>
        <a:xfrm>
          <a:off x="0" y="0"/>
          <a:ext cx="0" cy="0"/>
          <a:chOff x="0" y="0"/>
          <a:chExt cx="0" cy="0"/>
        </a:xfrm>
      </p:grpSpPr>
      <p:sp>
        <p:nvSpPr>
          <p:cNvPr id="1938" name="Google Shape;1938;p154"/>
          <p:cNvSpPr txBox="1"/>
          <p:nvPr>
            <p:ph idx="1" type="subTitle"/>
          </p:nvPr>
        </p:nvSpPr>
        <p:spPr>
          <a:xfrm>
            <a:off x="6416724"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39" name="Google Shape;1939;p154"/>
          <p:cNvSpPr txBox="1"/>
          <p:nvPr>
            <p:ph type="title"/>
          </p:nvPr>
        </p:nvSpPr>
        <p:spPr>
          <a:xfrm>
            <a:off x="6385849"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1940" name="Google Shape;1940;p154"/>
          <p:cNvSpPr txBox="1"/>
          <p:nvPr>
            <p:ph idx="2" type="subTitle"/>
          </p:nvPr>
        </p:nvSpPr>
        <p:spPr>
          <a:xfrm>
            <a:off x="835225"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41" name="Google Shape;1941;p154"/>
          <p:cNvSpPr txBox="1"/>
          <p:nvPr>
            <p:ph idx="3" type="title"/>
          </p:nvPr>
        </p:nvSpPr>
        <p:spPr>
          <a:xfrm>
            <a:off x="804350"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1942" name="Google Shape;1942;p154"/>
          <p:cNvSpPr txBox="1"/>
          <p:nvPr>
            <p:ph idx="4" type="subTitle"/>
          </p:nvPr>
        </p:nvSpPr>
        <p:spPr>
          <a:xfrm>
            <a:off x="3624150"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43" name="Google Shape;1943;p154"/>
          <p:cNvSpPr txBox="1"/>
          <p:nvPr>
            <p:ph idx="5" type="title"/>
          </p:nvPr>
        </p:nvSpPr>
        <p:spPr>
          <a:xfrm>
            <a:off x="3593246" y="17533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1944" name="Google Shape;1944;p154"/>
          <p:cNvSpPr txBox="1"/>
          <p:nvPr>
            <p:ph idx="6" type="subTitle"/>
          </p:nvPr>
        </p:nvSpPr>
        <p:spPr>
          <a:xfrm>
            <a:off x="6416724"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45" name="Google Shape;1945;p154"/>
          <p:cNvSpPr txBox="1"/>
          <p:nvPr>
            <p:ph idx="7" type="title"/>
          </p:nvPr>
        </p:nvSpPr>
        <p:spPr>
          <a:xfrm>
            <a:off x="6385824"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1946" name="Google Shape;1946;p154"/>
          <p:cNvSpPr txBox="1"/>
          <p:nvPr>
            <p:ph idx="8" type="subTitle"/>
          </p:nvPr>
        </p:nvSpPr>
        <p:spPr>
          <a:xfrm>
            <a:off x="835225"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47" name="Google Shape;1947;p154"/>
          <p:cNvSpPr txBox="1"/>
          <p:nvPr>
            <p:ph idx="9" type="title"/>
          </p:nvPr>
        </p:nvSpPr>
        <p:spPr>
          <a:xfrm>
            <a:off x="804325"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1948" name="Google Shape;1948;p154"/>
          <p:cNvSpPr txBox="1"/>
          <p:nvPr>
            <p:ph idx="13" type="subTitle"/>
          </p:nvPr>
        </p:nvSpPr>
        <p:spPr>
          <a:xfrm>
            <a:off x="3624150"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49" name="Google Shape;1949;p154"/>
          <p:cNvSpPr txBox="1"/>
          <p:nvPr>
            <p:ph idx="14" type="title"/>
          </p:nvPr>
        </p:nvSpPr>
        <p:spPr>
          <a:xfrm>
            <a:off x="3593246" y="32966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1950" name="Google Shape;1950;p154"/>
          <p:cNvSpPr txBox="1"/>
          <p:nvPr>
            <p:ph idx="1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951" name="Google Shape;1951;p154"/>
          <p:cNvSpPr/>
          <p:nvPr/>
        </p:nvSpPr>
        <p:spPr>
          <a:xfrm flipH="1">
            <a:off x="-40" y="1952289"/>
            <a:ext cx="7790203" cy="13187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154"/>
          <p:cNvSpPr/>
          <p:nvPr/>
        </p:nvSpPr>
        <p:spPr>
          <a:xfrm flipH="1">
            <a:off x="933395" y="3495600"/>
            <a:ext cx="8210589" cy="131851"/>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Percentages">
  <p:cSld name="CUSTOM_12">
    <p:spTree>
      <p:nvGrpSpPr>
        <p:cNvPr id="1953" name="Shape 1953"/>
        <p:cNvGrpSpPr/>
        <p:nvPr/>
      </p:nvGrpSpPr>
      <p:grpSpPr>
        <a:xfrm>
          <a:off x="0" y="0"/>
          <a:ext cx="0" cy="0"/>
          <a:chOff x="0" y="0"/>
          <a:chExt cx="0" cy="0"/>
        </a:xfrm>
      </p:grpSpPr>
      <p:sp>
        <p:nvSpPr>
          <p:cNvPr id="1954" name="Google Shape;1954;p155"/>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955" name="Google Shape;1955;p155"/>
          <p:cNvSpPr txBox="1"/>
          <p:nvPr>
            <p:ph hasCustomPrompt="1" idx="2" type="title"/>
          </p:nvPr>
        </p:nvSpPr>
        <p:spPr>
          <a:xfrm>
            <a:off x="2201811"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1956" name="Google Shape;1956;p155"/>
          <p:cNvSpPr txBox="1"/>
          <p:nvPr>
            <p:ph hasCustomPrompt="1" idx="3" type="title"/>
          </p:nvPr>
        </p:nvSpPr>
        <p:spPr>
          <a:xfrm>
            <a:off x="5332488"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1957" name="Google Shape;1957;p155"/>
          <p:cNvSpPr/>
          <p:nvPr/>
        </p:nvSpPr>
        <p:spPr>
          <a:xfrm flipH="1">
            <a:off x="-11" y="0"/>
            <a:ext cx="1371614" cy="356851"/>
          </a:xfrm>
          <a:custGeom>
            <a:rect b="b" l="l" r="r" t="t"/>
            <a:pathLst>
              <a:path extrusionOk="0" h="2775" w="16884">
                <a:moveTo>
                  <a:pt x="0" y="1"/>
                </a:moveTo>
                <a:lnTo>
                  <a:pt x="0" y="2775"/>
                </a:lnTo>
                <a:lnTo>
                  <a:pt x="16883" y="2775"/>
                </a:lnTo>
                <a:lnTo>
                  <a:pt x="168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155"/>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155"/>
          <p:cNvSpPr/>
          <p:nvPr/>
        </p:nvSpPr>
        <p:spPr>
          <a:xfrm flipH="1">
            <a:off x="7353292" y="4786292"/>
            <a:ext cx="1371614"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numbers">
  <p:cSld name="CUSTOM_15">
    <p:spTree>
      <p:nvGrpSpPr>
        <p:cNvPr id="1960" name="Shape 1960"/>
        <p:cNvGrpSpPr/>
        <p:nvPr/>
      </p:nvGrpSpPr>
      <p:grpSpPr>
        <a:xfrm>
          <a:off x="0" y="0"/>
          <a:ext cx="0" cy="0"/>
          <a:chOff x="0" y="0"/>
          <a:chExt cx="0" cy="0"/>
        </a:xfrm>
      </p:grpSpPr>
      <p:sp>
        <p:nvSpPr>
          <p:cNvPr id="1961" name="Google Shape;1961;p156"/>
          <p:cNvSpPr txBox="1"/>
          <p:nvPr>
            <p:ph idx="1" type="subTitle"/>
          </p:nvPr>
        </p:nvSpPr>
        <p:spPr>
          <a:xfrm>
            <a:off x="3423600" y="1473000"/>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62" name="Google Shape;1962;p156"/>
          <p:cNvSpPr txBox="1"/>
          <p:nvPr>
            <p:ph hasCustomPrompt="1" type="title"/>
          </p:nvPr>
        </p:nvSpPr>
        <p:spPr>
          <a:xfrm>
            <a:off x="3423750" y="934700"/>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1963" name="Google Shape;1963;p156"/>
          <p:cNvSpPr txBox="1"/>
          <p:nvPr>
            <p:ph idx="2" type="subTitle"/>
          </p:nvPr>
        </p:nvSpPr>
        <p:spPr>
          <a:xfrm>
            <a:off x="3423600" y="2688513"/>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64" name="Google Shape;1964;p156"/>
          <p:cNvSpPr txBox="1"/>
          <p:nvPr>
            <p:ph hasCustomPrompt="1" idx="3" type="title"/>
          </p:nvPr>
        </p:nvSpPr>
        <p:spPr>
          <a:xfrm>
            <a:off x="3423750" y="2150202"/>
            <a:ext cx="2296500" cy="4572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1965" name="Google Shape;1965;p156"/>
          <p:cNvSpPr txBox="1"/>
          <p:nvPr>
            <p:ph idx="4" type="subTitle"/>
          </p:nvPr>
        </p:nvSpPr>
        <p:spPr>
          <a:xfrm>
            <a:off x="3423750" y="3904025"/>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66" name="Google Shape;1966;p156"/>
          <p:cNvSpPr txBox="1"/>
          <p:nvPr>
            <p:ph hasCustomPrompt="1" idx="5" type="title"/>
          </p:nvPr>
        </p:nvSpPr>
        <p:spPr>
          <a:xfrm>
            <a:off x="3423750" y="3365703"/>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1967" name="Google Shape;1967;p156"/>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156"/>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156"/>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156"/>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156"/>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156"/>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156"/>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156"/>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156"/>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3" name="Shape 133"/>
        <p:cNvGrpSpPr/>
        <p:nvPr/>
      </p:nvGrpSpPr>
      <p:grpSpPr>
        <a:xfrm>
          <a:off x="0" y="0"/>
          <a:ext cx="0" cy="0"/>
          <a:chOff x="0" y="0"/>
          <a:chExt cx="0" cy="0"/>
        </a:xfrm>
      </p:grpSpPr>
      <p:sp>
        <p:nvSpPr>
          <p:cNvPr id="134" name="Google Shape;134;p17"/>
          <p:cNvSpPr/>
          <p:nvPr/>
        </p:nvSpPr>
        <p:spPr>
          <a:xfrm>
            <a:off x="0" y="1515825"/>
            <a:ext cx="2943127"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7"/>
          <p:cNvSpPr txBox="1"/>
          <p:nvPr>
            <p:ph idx="1" type="body"/>
          </p:nvPr>
        </p:nvSpPr>
        <p:spPr>
          <a:xfrm>
            <a:off x="609499" y="1973025"/>
            <a:ext cx="3512700" cy="21309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Font typeface="Raleway SemiBold"/>
              <a:buChar char="●"/>
              <a:defRPr sz="1600"/>
            </a:lvl1pPr>
            <a:lvl2pPr indent="-330200" lvl="1" marL="914400" rtl="0">
              <a:spcBef>
                <a:spcPts val="0"/>
              </a:spcBef>
              <a:spcAft>
                <a:spcPts val="0"/>
              </a:spcAft>
              <a:buSzPts val="1600"/>
              <a:buFont typeface="Nunito Light"/>
              <a:buChar char="○"/>
              <a:defRPr sz="1600"/>
            </a:lvl2pPr>
            <a:lvl3pPr indent="-330200" lvl="2" marL="1371600" rtl="0">
              <a:spcBef>
                <a:spcPts val="1600"/>
              </a:spcBef>
              <a:spcAft>
                <a:spcPts val="0"/>
              </a:spcAft>
              <a:buSzPts val="1600"/>
              <a:buFont typeface="Nunito Light"/>
              <a:buChar char="■"/>
              <a:defRPr sz="1600"/>
            </a:lvl3pPr>
            <a:lvl4pPr indent="-330200" lvl="3" marL="1828800" rtl="0">
              <a:spcBef>
                <a:spcPts val="1600"/>
              </a:spcBef>
              <a:spcAft>
                <a:spcPts val="0"/>
              </a:spcAft>
              <a:buSzPts val="1600"/>
              <a:buFont typeface="Nunito Light"/>
              <a:buChar char="●"/>
              <a:defRPr sz="1600"/>
            </a:lvl4pPr>
            <a:lvl5pPr indent="-330200" lvl="4" marL="2286000" rtl="0">
              <a:spcBef>
                <a:spcPts val="1600"/>
              </a:spcBef>
              <a:spcAft>
                <a:spcPts val="0"/>
              </a:spcAft>
              <a:buSzPts val="1600"/>
              <a:buFont typeface="Nunito Light"/>
              <a:buChar char="○"/>
              <a:defRPr sz="1600"/>
            </a:lvl5pPr>
            <a:lvl6pPr indent="-330200" lvl="5" marL="2743200" rtl="0">
              <a:spcBef>
                <a:spcPts val="1600"/>
              </a:spcBef>
              <a:spcAft>
                <a:spcPts val="0"/>
              </a:spcAft>
              <a:buSzPts val="1600"/>
              <a:buFont typeface="Nunito Light"/>
              <a:buChar char="■"/>
              <a:defRPr sz="1600"/>
            </a:lvl6pPr>
            <a:lvl7pPr indent="-330200" lvl="6" marL="3200400" rtl="0">
              <a:spcBef>
                <a:spcPts val="1600"/>
              </a:spcBef>
              <a:spcAft>
                <a:spcPts val="0"/>
              </a:spcAft>
              <a:buSzPts val="1600"/>
              <a:buFont typeface="Nunito Light"/>
              <a:buChar char="●"/>
              <a:defRPr sz="1600"/>
            </a:lvl7pPr>
            <a:lvl8pPr indent="-330200" lvl="7" marL="3657600" rtl="0">
              <a:spcBef>
                <a:spcPts val="1600"/>
              </a:spcBef>
              <a:spcAft>
                <a:spcPts val="0"/>
              </a:spcAft>
              <a:buSzPts val="1600"/>
              <a:buFont typeface="Nunito Light"/>
              <a:buChar char="○"/>
              <a:defRPr sz="1600"/>
            </a:lvl8pPr>
            <a:lvl9pPr indent="-330200" lvl="8" marL="4114800" rtl="0">
              <a:spcBef>
                <a:spcPts val="1600"/>
              </a:spcBef>
              <a:spcAft>
                <a:spcPts val="1600"/>
              </a:spcAft>
              <a:buSzPts val="1600"/>
              <a:buFont typeface="Nunito Light"/>
              <a:buChar char="■"/>
              <a:defRPr sz="1600"/>
            </a:lvl9pPr>
          </a:lstStyle>
          <a:p/>
        </p:txBody>
      </p:sp>
      <p:sp>
        <p:nvSpPr>
          <p:cNvPr id="136" name="Google Shape;136;p17"/>
          <p:cNvSpPr txBox="1"/>
          <p:nvPr>
            <p:ph type="title"/>
          </p:nvPr>
        </p:nvSpPr>
        <p:spPr>
          <a:xfrm>
            <a:off x="560825" y="1168325"/>
            <a:ext cx="3561300" cy="6690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79" name="Shape 1979"/>
        <p:cNvGrpSpPr/>
        <p:nvPr/>
      </p:nvGrpSpPr>
      <p:grpSpPr>
        <a:xfrm>
          <a:off x="0" y="0"/>
          <a:ext cx="0" cy="0"/>
          <a:chOff x="0" y="0"/>
          <a:chExt cx="0" cy="0"/>
        </a:xfrm>
      </p:grpSpPr>
      <p:grpSp>
        <p:nvGrpSpPr>
          <p:cNvPr id="1980" name="Google Shape;1980;p158"/>
          <p:cNvGrpSpPr/>
          <p:nvPr/>
        </p:nvGrpSpPr>
        <p:grpSpPr>
          <a:xfrm>
            <a:off x="7362284" y="1723643"/>
            <a:ext cx="1781706" cy="3419867"/>
            <a:chOff x="7397009" y="1731193"/>
            <a:chExt cx="1781706" cy="3419867"/>
          </a:xfrm>
        </p:grpSpPr>
        <p:sp>
          <p:nvSpPr>
            <p:cNvPr id="1981" name="Google Shape;1981;p158"/>
            <p:cNvSpPr/>
            <p:nvPr/>
          </p:nvSpPr>
          <p:spPr>
            <a:xfrm>
              <a:off x="7858529" y="1731193"/>
              <a:ext cx="1320185" cy="132176"/>
            </a:xfrm>
            <a:custGeom>
              <a:rect b="b" l="l" r="r" t="t"/>
              <a:pathLst>
                <a:path extrusionOk="0" h="1930" w="19277">
                  <a:moveTo>
                    <a:pt x="1" y="1"/>
                  </a:moveTo>
                  <a:lnTo>
                    <a:pt x="1" y="1930"/>
                  </a:lnTo>
                  <a:lnTo>
                    <a:pt x="19277" y="1930"/>
                  </a:lnTo>
                  <a:lnTo>
                    <a:pt x="1927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158"/>
            <p:cNvSpPr/>
            <p:nvPr/>
          </p:nvSpPr>
          <p:spPr>
            <a:xfrm>
              <a:off x="7784360" y="1950550"/>
              <a:ext cx="865993" cy="132176"/>
            </a:xfrm>
            <a:custGeom>
              <a:rect b="b" l="l" r="r" t="t"/>
              <a:pathLst>
                <a:path extrusionOk="0" h="1930" w="12645">
                  <a:moveTo>
                    <a:pt x="0" y="1"/>
                  </a:moveTo>
                  <a:lnTo>
                    <a:pt x="0" y="1929"/>
                  </a:lnTo>
                  <a:lnTo>
                    <a:pt x="12645" y="1929"/>
                  </a:lnTo>
                  <a:lnTo>
                    <a:pt x="1264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158"/>
            <p:cNvSpPr/>
            <p:nvPr/>
          </p:nvSpPr>
          <p:spPr>
            <a:xfrm>
              <a:off x="8855808" y="1950550"/>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158"/>
            <p:cNvSpPr/>
            <p:nvPr/>
          </p:nvSpPr>
          <p:spPr>
            <a:xfrm>
              <a:off x="8445651" y="2169086"/>
              <a:ext cx="733063" cy="132998"/>
            </a:xfrm>
            <a:custGeom>
              <a:rect b="b" l="l" r="r" t="t"/>
              <a:pathLst>
                <a:path extrusionOk="0" h="1942" w="10704">
                  <a:moveTo>
                    <a:pt x="0" y="0"/>
                  </a:moveTo>
                  <a:lnTo>
                    <a:pt x="0" y="1941"/>
                  </a:lnTo>
                  <a:lnTo>
                    <a:pt x="10704" y="1941"/>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158"/>
            <p:cNvSpPr/>
            <p:nvPr/>
          </p:nvSpPr>
          <p:spPr>
            <a:xfrm>
              <a:off x="8738356" y="2388443"/>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158"/>
            <p:cNvSpPr/>
            <p:nvPr/>
          </p:nvSpPr>
          <p:spPr>
            <a:xfrm>
              <a:off x="7990637" y="2388443"/>
              <a:ext cx="597737" cy="132929"/>
            </a:xfrm>
            <a:custGeom>
              <a:rect b="b" l="l" r="r" t="t"/>
              <a:pathLst>
                <a:path extrusionOk="0" h="1941" w="8728">
                  <a:moveTo>
                    <a:pt x="1" y="0"/>
                  </a:moveTo>
                  <a:lnTo>
                    <a:pt x="1" y="1941"/>
                  </a:lnTo>
                  <a:lnTo>
                    <a:pt x="8728" y="1941"/>
                  </a:lnTo>
                  <a:lnTo>
                    <a:pt x="8728"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158"/>
            <p:cNvSpPr/>
            <p:nvPr/>
          </p:nvSpPr>
          <p:spPr>
            <a:xfrm>
              <a:off x="7683208" y="2607801"/>
              <a:ext cx="1495507" cy="132108"/>
            </a:xfrm>
            <a:custGeom>
              <a:rect b="b" l="l" r="r" t="t"/>
              <a:pathLst>
                <a:path extrusionOk="0" h="1929"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158"/>
            <p:cNvSpPr/>
            <p:nvPr/>
          </p:nvSpPr>
          <p:spPr>
            <a:xfrm>
              <a:off x="8298888" y="2827090"/>
              <a:ext cx="879827" cy="132176"/>
            </a:xfrm>
            <a:custGeom>
              <a:rect b="b" l="l" r="r" t="t"/>
              <a:pathLst>
                <a:path extrusionOk="0" h="1930" w="12847">
                  <a:moveTo>
                    <a:pt x="0" y="1"/>
                  </a:moveTo>
                  <a:lnTo>
                    <a:pt x="0" y="1930"/>
                  </a:lnTo>
                  <a:lnTo>
                    <a:pt x="12847" y="1930"/>
                  </a:lnTo>
                  <a:lnTo>
                    <a:pt x="128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158"/>
            <p:cNvSpPr/>
            <p:nvPr/>
          </p:nvSpPr>
          <p:spPr>
            <a:xfrm>
              <a:off x="8855808" y="3046447"/>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158"/>
            <p:cNvSpPr/>
            <p:nvPr/>
          </p:nvSpPr>
          <p:spPr>
            <a:xfrm>
              <a:off x="7784360" y="2169086"/>
              <a:ext cx="499050" cy="132998"/>
            </a:xfrm>
            <a:custGeom>
              <a:rect b="b" l="l" r="r" t="t"/>
              <a:pathLst>
                <a:path extrusionOk="0" h="1942" w="7287">
                  <a:moveTo>
                    <a:pt x="0" y="0"/>
                  </a:moveTo>
                  <a:lnTo>
                    <a:pt x="0" y="1941"/>
                  </a:lnTo>
                  <a:lnTo>
                    <a:pt x="7287" y="1941"/>
                  </a:lnTo>
                  <a:lnTo>
                    <a:pt x="72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158"/>
            <p:cNvSpPr/>
            <p:nvPr/>
          </p:nvSpPr>
          <p:spPr>
            <a:xfrm>
              <a:off x="8020017" y="4142344"/>
              <a:ext cx="322975" cy="132176"/>
            </a:xfrm>
            <a:custGeom>
              <a:rect b="b" l="l" r="r" t="t"/>
              <a:pathLst>
                <a:path extrusionOk="0" h="1930" w="4716">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158"/>
            <p:cNvSpPr/>
            <p:nvPr/>
          </p:nvSpPr>
          <p:spPr>
            <a:xfrm>
              <a:off x="7521789" y="4142344"/>
              <a:ext cx="322153" cy="132176"/>
            </a:xfrm>
            <a:custGeom>
              <a:rect b="b" l="l" r="r" t="t"/>
              <a:pathLst>
                <a:path extrusionOk="0" h="1930" w="4704">
                  <a:moveTo>
                    <a:pt x="0" y="1"/>
                  </a:moveTo>
                  <a:lnTo>
                    <a:pt x="0" y="1929"/>
                  </a:lnTo>
                  <a:lnTo>
                    <a:pt x="4703" y="1929"/>
                  </a:lnTo>
                  <a:lnTo>
                    <a:pt x="47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158"/>
            <p:cNvSpPr/>
            <p:nvPr/>
          </p:nvSpPr>
          <p:spPr>
            <a:xfrm>
              <a:off x="8152056" y="3264983"/>
              <a:ext cx="1026659" cy="132998"/>
            </a:xfrm>
            <a:custGeom>
              <a:rect b="b" l="l" r="r" t="t"/>
              <a:pathLst>
                <a:path extrusionOk="0" h="1942" w="14991">
                  <a:moveTo>
                    <a:pt x="1" y="0"/>
                  </a:moveTo>
                  <a:lnTo>
                    <a:pt x="1" y="1941"/>
                  </a:lnTo>
                  <a:lnTo>
                    <a:pt x="14991" y="1941"/>
                  </a:lnTo>
                  <a:lnTo>
                    <a:pt x="1499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158"/>
            <p:cNvSpPr/>
            <p:nvPr/>
          </p:nvSpPr>
          <p:spPr>
            <a:xfrm>
              <a:off x="7784360" y="3484340"/>
              <a:ext cx="807301" cy="132929"/>
            </a:xfrm>
            <a:custGeom>
              <a:rect b="b" l="l" r="r" t="t"/>
              <a:pathLst>
                <a:path extrusionOk="0" h="1941" w="11788">
                  <a:moveTo>
                    <a:pt x="0" y="0"/>
                  </a:moveTo>
                  <a:lnTo>
                    <a:pt x="0" y="1941"/>
                  </a:lnTo>
                  <a:lnTo>
                    <a:pt x="11787" y="1941"/>
                  </a:lnTo>
                  <a:lnTo>
                    <a:pt x="117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158"/>
            <p:cNvSpPr/>
            <p:nvPr/>
          </p:nvSpPr>
          <p:spPr>
            <a:xfrm>
              <a:off x="8738356" y="3484340"/>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158"/>
            <p:cNvSpPr/>
            <p:nvPr/>
          </p:nvSpPr>
          <p:spPr>
            <a:xfrm>
              <a:off x="7931945" y="3046447"/>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158"/>
            <p:cNvSpPr/>
            <p:nvPr/>
          </p:nvSpPr>
          <p:spPr>
            <a:xfrm>
              <a:off x="8445651" y="3703698"/>
              <a:ext cx="733063" cy="132108"/>
            </a:xfrm>
            <a:custGeom>
              <a:rect b="b" l="l" r="r" t="t"/>
              <a:pathLst>
                <a:path extrusionOk="0" h="1929" w="10704">
                  <a:moveTo>
                    <a:pt x="0" y="0"/>
                  </a:moveTo>
                  <a:lnTo>
                    <a:pt x="0" y="1929"/>
                  </a:lnTo>
                  <a:lnTo>
                    <a:pt x="10704" y="1929"/>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158"/>
            <p:cNvSpPr/>
            <p:nvPr/>
          </p:nvSpPr>
          <p:spPr>
            <a:xfrm>
              <a:off x="8855808" y="3922987"/>
              <a:ext cx="322907" cy="132176"/>
            </a:xfrm>
            <a:custGeom>
              <a:rect b="b" l="l" r="r" t="t"/>
              <a:pathLst>
                <a:path extrusionOk="0" h="1930" w="4715">
                  <a:moveTo>
                    <a:pt x="0" y="1"/>
                  </a:moveTo>
                  <a:lnTo>
                    <a:pt x="0" y="1930"/>
                  </a:lnTo>
                  <a:lnTo>
                    <a:pt x="4715" y="1930"/>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158"/>
            <p:cNvSpPr/>
            <p:nvPr/>
          </p:nvSpPr>
          <p:spPr>
            <a:xfrm>
              <a:off x="7990637" y="3703698"/>
              <a:ext cx="322975" cy="132108"/>
            </a:xfrm>
            <a:custGeom>
              <a:rect b="b" l="l" r="r" t="t"/>
              <a:pathLst>
                <a:path extrusionOk="0" h="1929" w="4716">
                  <a:moveTo>
                    <a:pt x="1" y="0"/>
                  </a:moveTo>
                  <a:lnTo>
                    <a:pt x="1" y="1929"/>
                  </a:lnTo>
                  <a:lnTo>
                    <a:pt x="4715" y="1929"/>
                  </a:lnTo>
                  <a:lnTo>
                    <a:pt x="471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158"/>
            <p:cNvSpPr/>
            <p:nvPr/>
          </p:nvSpPr>
          <p:spPr>
            <a:xfrm>
              <a:off x="8445651" y="4142344"/>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158"/>
            <p:cNvSpPr/>
            <p:nvPr/>
          </p:nvSpPr>
          <p:spPr>
            <a:xfrm>
              <a:off x="7858529" y="3922987"/>
              <a:ext cx="862774" cy="132176"/>
            </a:xfrm>
            <a:custGeom>
              <a:rect b="b" l="l" r="r" t="t"/>
              <a:pathLst>
                <a:path extrusionOk="0" h="1930" w="12598">
                  <a:moveTo>
                    <a:pt x="1" y="1"/>
                  </a:moveTo>
                  <a:lnTo>
                    <a:pt x="1" y="1930"/>
                  </a:lnTo>
                  <a:lnTo>
                    <a:pt x="12598" y="1930"/>
                  </a:lnTo>
                  <a:lnTo>
                    <a:pt x="125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158"/>
            <p:cNvSpPr/>
            <p:nvPr/>
          </p:nvSpPr>
          <p:spPr>
            <a:xfrm>
              <a:off x="7683208" y="4361702"/>
              <a:ext cx="1495507" cy="132176"/>
            </a:xfrm>
            <a:custGeom>
              <a:rect b="b" l="l" r="r" t="t"/>
              <a:pathLst>
                <a:path extrusionOk="0" h="1930"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158"/>
            <p:cNvSpPr/>
            <p:nvPr/>
          </p:nvSpPr>
          <p:spPr>
            <a:xfrm>
              <a:off x="8767736" y="4580237"/>
              <a:ext cx="410978" cy="132929"/>
            </a:xfrm>
            <a:custGeom>
              <a:rect b="b" l="l" r="r" t="t"/>
              <a:pathLst>
                <a:path extrusionOk="0" h="1941" w="6001">
                  <a:moveTo>
                    <a:pt x="0" y="0"/>
                  </a:moveTo>
                  <a:lnTo>
                    <a:pt x="0" y="1941"/>
                  </a:lnTo>
                  <a:lnTo>
                    <a:pt x="6001" y="1941"/>
                  </a:lnTo>
                  <a:lnTo>
                    <a:pt x="600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58"/>
            <p:cNvSpPr/>
            <p:nvPr/>
          </p:nvSpPr>
          <p:spPr>
            <a:xfrm>
              <a:off x="7814494" y="4580237"/>
              <a:ext cx="773880" cy="132929"/>
            </a:xfrm>
            <a:custGeom>
              <a:rect b="b" l="l" r="r" t="t"/>
              <a:pathLst>
                <a:path extrusionOk="0" h="1941" w="11300">
                  <a:moveTo>
                    <a:pt x="1" y="0"/>
                  </a:moveTo>
                  <a:lnTo>
                    <a:pt x="1" y="1941"/>
                  </a:lnTo>
                  <a:lnTo>
                    <a:pt x="11300" y="1941"/>
                  </a:lnTo>
                  <a:lnTo>
                    <a:pt x="1130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58"/>
            <p:cNvSpPr/>
            <p:nvPr/>
          </p:nvSpPr>
          <p:spPr>
            <a:xfrm>
              <a:off x="7397009" y="4799526"/>
              <a:ext cx="833394" cy="132998"/>
            </a:xfrm>
            <a:custGeom>
              <a:rect b="b" l="l" r="r" t="t"/>
              <a:pathLst>
                <a:path extrusionOk="0" h="1942" w="12169">
                  <a:moveTo>
                    <a:pt x="1" y="1"/>
                  </a:moveTo>
                  <a:lnTo>
                    <a:pt x="1" y="1942"/>
                  </a:lnTo>
                  <a:lnTo>
                    <a:pt x="12169" y="1942"/>
                  </a:lnTo>
                  <a:lnTo>
                    <a:pt x="1216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158"/>
            <p:cNvSpPr/>
            <p:nvPr/>
          </p:nvSpPr>
          <p:spPr>
            <a:xfrm>
              <a:off x="8382851" y="4799526"/>
              <a:ext cx="795864" cy="132998"/>
            </a:xfrm>
            <a:custGeom>
              <a:rect b="b" l="l" r="r" t="t"/>
              <a:pathLst>
                <a:path extrusionOk="0" h="1942" w="11621">
                  <a:moveTo>
                    <a:pt x="0" y="1"/>
                  </a:moveTo>
                  <a:lnTo>
                    <a:pt x="0" y="1942"/>
                  </a:lnTo>
                  <a:lnTo>
                    <a:pt x="11621" y="1942"/>
                  </a:lnTo>
                  <a:lnTo>
                    <a:pt x="1162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158"/>
            <p:cNvSpPr/>
            <p:nvPr/>
          </p:nvSpPr>
          <p:spPr>
            <a:xfrm>
              <a:off x="8064053" y="5018884"/>
              <a:ext cx="1114662" cy="132176"/>
            </a:xfrm>
            <a:custGeom>
              <a:rect b="b" l="l" r="r" t="t"/>
              <a:pathLst>
                <a:path extrusionOk="0" h="1930" w="16276">
                  <a:moveTo>
                    <a:pt x="0" y="1"/>
                  </a:moveTo>
                  <a:lnTo>
                    <a:pt x="0" y="1930"/>
                  </a:lnTo>
                  <a:lnTo>
                    <a:pt x="16276" y="1930"/>
                  </a:lnTo>
                  <a:lnTo>
                    <a:pt x="1627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8" name="Google Shape;2008;p158"/>
          <p:cNvSpPr/>
          <p:nvPr/>
        </p:nvSpPr>
        <p:spPr>
          <a:xfrm>
            <a:off x="1962382" y="0"/>
            <a:ext cx="2721868" cy="387420"/>
          </a:xfrm>
          <a:custGeom>
            <a:rect b="b" l="l" r="r" t="t"/>
            <a:pathLst>
              <a:path extrusionOk="0" h="5657" w="39744">
                <a:moveTo>
                  <a:pt x="1" y="1"/>
                </a:moveTo>
                <a:lnTo>
                  <a:pt x="1" y="5656"/>
                </a:lnTo>
                <a:lnTo>
                  <a:pt x="39744" y="5656"/>
                </a:lnTo>
                <a:lnTo>
                  <a:pt x="397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58"/>
          <p:cNvSpPr/>
          <p:nvPr/>
        </p:nvSpPr>
        <p:spPr>
          <a:xfrm>
            <a:off x="873813" y="0"/>
            <a:ext cx="664647" cy="387420"/>
          </a:xfrm>
          <a:custGeom>
            <a:rect b="b" l="l" r="r" t="t"/>
            <a:pathLst>
              <a:path extrusionOk="0" h="5657" w="9705">
                <a:moveTo>
                  <a:pt x="1" y="1"/>
                </a:moveTo>
                <a:lnTo>
                  <a:pt x="1" y="5656"/>
                </a:lnTo>
                <a:lnTo>
                  <a:pt x="9704" y="5656"/>
                </a:lnTo>
                <a:lnTo>
                  <a:pt x="97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158"/>
          <p:cNvSpPr/>
          <p:nvPr/>
        </p:nvSpPr>
        <p:spPr>
          <a:xfrm>
            <a:off x="1049134" y="938616"/>
            <a:ext cx="212098" cy="385776"/>
          </a:xfrm>
          <a:custGeom>
            <a:rect b="b" l="l" r="r" t="t"/>
            <a:pathLst>
              <a:path extrusionOk="0" h="5633" w="3097">
                <a:moveTo>
                  <a:pt x="2239" y="1"/>
                </a:moveTo>
                <a:lnTo>
                  <a:pt x="1" y="5275"/>
                </a:lnTo>
                <a:lnTo>
                  <a:pt x="846" y="5633"/>
                </a:lnTo>
                <a:lnTo>
                  <a:pt x="3096" y="370"/>
                </a:lnTo>
                <a:lnTo>
                  <a:pt x="22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158"/>
          <p:cNvSpPr/>
          <p:nvPr/>
        </p:nvSpPr>
        <p:spPr>
          <a:xfrm>
            <a:off x="873813" y="1008745"/>
            <a:ext cx="167240" cy="245519"/>
          </a:xfrm>
          <a:custGeom>
            <a:rect b="b" l="l" r="r" t="t"/>
            <a:pathLst>
              <a:path extrusionOk="0" h="3585" w="2442">
                <a:moveTo>
                  <a:pt x="1787" y="1"/>
                </a:moveTo>
                <a:lnTo>
                  <a:pt x="1" y="1787"/>
                </a:lnTo>
                <a:lnTo>
                  <a:pt x="1787" y="3585"/>
                </a:lnTo>
                <a:lnTo>
                  <a:pt x="2442" y="2930"/>
                </a:lnTo>
                <a:lnTo>
                  <a:pt x="1299" y="1787"/>
                </a:lnTo>
                <a:lnTo>
                  <a:pt x="2442" y="656"/>
                </a:lnTo>
                <a:lnTo>
                  <a:pt x="17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158"/>
          <p:cNvSpPr/>
          <p:nvPr/>
        </p:nvSpPr>
        <p:spPr>
          <a:xfrm>
            <a:off x="1268492" y="1008745"/>
            <a:ext cx="168062" cy="245519"/>
          </a:xfrm>
          <a:custGeom>
            <a:rect b="b" l="l" r="r" t="t"/>
            <a:pathLst>
              <a:path extrusionOk="0" h="3585" w="2454">
                <a:moveTo>
                  <a:pt x="655" y="1"/>
                </a:moveTo>
                <a:lnTo>
                  <a:pt x="0" y="656"/>
                </a:lnTo>
                <a:lnTo>
                  <a:pt x="1143" y="1787"/>
                </a:lnTo>
                <a:lnTo>
                  <a:pt x="0" y="2930"/>
                </a:lnTo>
                <a:lnTo>
                  <a:pt x="655" y="3585"/>
                </a:lnTo>
                <a:lnTo>
                  <a:pt x="2453" y="1787"/>
                </a:lnTo>
                <a:lnTo>
                  <a:pt x="6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158"/>
          <p:cNvSpPr/>
          <p:nvPr/>
        </p:nvSpPr>
        <p:spPr>
          <a:xfrm>
            <a:off x="3516020" y="4983597"/>
            <a:ext cx="1054395" cy="159912"/>
          </a:xfrm>
          <a:custGeom>
            <a:rect b="b" l="l" r="r" t="t"/>
            <a:pathLst>
              <a:path extrusionOk="0" h="2335" w="15396">
                <a:moveTo>
                  <a:pt x="1" y="1"/>
                </a:moveTo>
                <a:lnTo>
                  <a:pt x="1" y="2335"/>
                </a:lnTo>
                <a:lnTo>
                  <a:pt x="15395" y="2335"/>
                </a:lnTo>
                <a:lnTo>
                  <a:pt x="15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58"/>
          <p:cNvSpPr/>
          <p:nvPr/>
        </p:nvSpPr>
        <p:spPr>
          <a:xfrm>
            <a:off x="1160341" y="4983597"/>
            <a:ext cx="2152689" cy="159912"/>
          </a:xfrm>
          <a:custGeom>
            <a:rect b="b" l="l" r="r" t="t"/>
            <a:pathLst>
              <a:path extrusionOk="0" h="2335" w="31433">
                <a:moveTo>
                  <a:pt x="0" y="1"/>
                </a:moveTo>
                <a:lnTo>
                  <a:pt x="0" y="2335"/>
                </a:lnTo>
                <a:lnTo>
                  <a:pt x="31433" y="2335"/>
                </a:lnTo>
                <a:lnTo>
                  <a:pt x="314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158"/>
          <p:cNvSpPr/>
          <p:nvPr/>
        </p:nvSpPr>
        <p:spPr>
          <a:xfrm>
            <a:off x="1805333" y="4452017"/>
            <a:ext cx="3750923" cy="160666"/>
          </a:xfrm>
          <a:custGeom>
            <a:rect b="b" l="l" r="r" t="t"/>
            <a:pathLst>
              <a:path extrusionOk="0" h="2346" w="54770">
                <a:moveTo>
                  <a:pt x="0" y="0"/>
                </a:moveTo>
                <a:lnTo>
                  <a:pt x="0" y="2346"/>
                </a:lnTo>
                <a:lnTo>
                  <a:pt x="54769" y="2346"/>
                </a:lnTo>
                <a:lnTo>
                  <a:pt x="547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158"/>
          <p:cNvSpPr/>
          <p:nvPr/>
        </p:nvSpPr>
        <p:spPr>
          <a:xfrm>
            <a:off x="0" y="4452017"/>
            <a:ext cx="1490645" cy="160666"/>
          </a:xfrm>
          <a:custGeom>
            <a:rect b="b" l="l" r="r" t="t"/>
            <a:pathLst>
              <a:path extrusionOk="0" h="2346" w="21766">
                <a:moveTo>
                  <a:pt x="1" y="0"/>
                </a:moveTo>
                <a:lnTo>
                  <a:pt x="1" y="2346"/>
                </a:lnTo>
                <a:lnTo>
                  <a:pt x="21765" y="2346"/>
                </a:lnTo>
                <a:lnTo>
                  <a:pt x="2176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158"/>
          <p:cNvSpPr/>
          <p:nvPr/>
        </p:nvSpPr>
        <p:spPr>
          <a:xfrm>
            <a:off x="596093" y="4717807"/>
            <a:ext cx="3218453" cy="160734"/>
          </a:xfrm>
          <a:custGeom>
            <a:rect b="b" l="l" r="r" t="t"/>
            <a:pathLst>
              <a:path extrusionOk="0" h="2347" w="46995">
                <a:moveTo>
                  <a:pt x="0" y="1"/>
                </a:moveTo>
                <a:lnTo>
                  <a:pt x="0" y="2346"/>
                </a:lnTo>
                <a:lnTo>
                  <a:pt x="46994" y="2346"/>
                </a:lnTo>
                <a:lnTo>
                  <a:pt x="46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158"/>
          <p:cNvSpPr/>
          <p:nvPr/>
        </p:nvSpPr>
        <p:spPr>
          <a:xfrm>
            <a:off x="0" y="4717807"/>
            <a:ext cx="364546" cy="160734"/>
          </a:xfrm>
          <a:custGeom>
            <a:rect b="b" l="l" r="r" t="t"/>
            <a:pathLst>
              <a:path extrusionOk="0" h="2347" w="5323">
                <a:moveTo>
                  <a:pt x="1" y="1"/>
                </a:moveTo>
                <a:lnTo>
                  <a:pt x="1" y="2346"/>
                </a:lnTo>
                <a:lnTo>
                  <a:pt x="5323" y="2346"/>
                </a:lnTo>
                <a:lnTo>
                  <a:pt x="53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158"/>
          <p:cNvSpPr/>
          <p:nvPr/>
        </p:nvSpPr>
        <p:spPr>
          <a:xfrm>
            <a:off x="0" y="4983597"/>
            <a:ext cx="828532" cy="159912"/>
          </a:xfrm>
          <a:custGeom>
            <a:rect b="b" l="l" r="r" t="t"/>
            <a:pathLst>
              <a:path extrusionOk="0" h="2335" w="12098">
                <a:moveTo>
                  <a:pt x="1" y="1"/>
                </a:moveTo>
                <a:lnTo>
                  <a:pt x="1" y="2335"/>
                </a:lnTo>
                <a:lnTo>
                  <a:pt x="12098" y="2335"/>
                </a:lnTo>
                <a:lnTo>
                  <a:pt x="120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158"/>
          <p:cNvSpPr txBox="1"/>
          <p:nvPr>
            <p:ph type="ctrTitle"/>
          </p:nvPr>
        </p:nvSpPr>
        <p:spPr>
          <a:xfrm>
            <a:off x="718575" y="1369045"/>
            <a:ext cx="8520600" cy="1910400"/>
          </a:xfrm>
          <a:prstGeom prst="rect">
            <a:avLst/>
          </a:prstGeom>
        </p:spPr>
        <p:txBody>
          <a:bodyPr anchorCtr="0" anchor="b" bIns="0" lIns="91425" spcFirstLastPara="1" rIns="91425" wrap="square" tIns="91425">
            <a:noAutofit/>
          </a:bodyPr>
          <a:lstStyle>
            <a:lvl1pPr lvl="0" rtl="0">
              <a:lnSpc>
                <a:spcPct val="80000"/>
              </a:lnSpc>
              <a:spcBef>
                <a:spcPts val="0"/>
              </a:spcBef>
              <a:spcAft>
                <a:spcPts val="0"/>
              </a:spcAft>
              <a:buSzPts val="7400"/>
              <a:buNone/>
              <a:defRPr sz="7400"/>
            </a:lvl1pPr>
            <a:lvl2pPr lvl="1" rtl="0" algn="ctr">
              <a:spcBef>
                <a:spcPts val="0"/>
              </a:spcBef>
              <a:spcAft>
                <a:spcPts val="0"/>
              </a:spcAft>
              <a:buSzPts val="6100"/>
              <a:buNone/>
              <a:defRPr sz="6100"/>
            </a:lvl2pPr>
            <a:lvl3pPr lvl="2" rtl="0" algn="ctr">
              <a:spcBef>
                <a:spcPts val="0"/>
              </a:spcBef>
              <a:spcAft>
                <a:spcPts val="0"/>
              </a:spcAft>
              <a:buSzPts val="6100"/>
              <a:buNone/>
              <a:defRPr sz="6100"/>
            </a:lvl3pPr>
            <a:lvl4pPr lvl="3" rtl="0" algn="ctr">
              <a:spcBef>
                <a:spcPts val="0"/>
              </a:spcBef>
              <a:spcAft>
                <a:spcPts val="0"/>
              </a:spcAft>
              <a:buSzPts val="6100"/>
              <a:buNone/>
              <a:defRPr sz="6100"/>
            </a:lvl4pPr>
            <a:lvl5pPr lvl="4" rtl="0" algn="ctr">
              <a:spcBef>
                <a:spcPts val="0"/>
              </a:spcBef>
              <a:spcAft>
                <a:spcPts val="0"/>
              </a:spcAft>
              <a:buSzPts val="6100"/>
              <a:buNone/>
              <a:defRPr sz="6100"/>
            </a:lvl5pPr>
            <a:lvl6pPr lvl="5" rtl="0" algn="ctr">
              <a:spcBef>
                <a:spcPts val="0"/>
              </a:spcBef>
              <a:spcAft>
                <a:spcPts val="0"/>
              </a:spcAft>
              <a:buSzPts val="6100"/>
              <a:buNone/>
              <a:defRPr sz="6100"/>
            </a:lvl6pPr>
            <a:lvl7pPr lvl="6" rtl="0" algn="ctr">
              <a:spcBef>
                <a:spcPts val="0"/>
              </a:spcBef>
              <a:spcAft>
                <a:spcPts val="0"/>
              </a:spcAft>
              <a:buSzPts val="6100"/>
              <a:buNone/>
              <a:defRPr sz="6100"/>
            </a:lvl7pPr>
            <a:lvl8pPr lvl="7" rtl="0" algn="ctr">
              <a:spcBef>
                <a:spcPts val="0"/>
              </a:spcBef>
              <a:spcAft>
                <a:spcPts val="0"/>
              </a:spcAft>
              <a:buSzPts val="6100"/>
              <a:buNone/>
              <a:defRPr sz="6100"/>
            </a:lvl8pPr>
            <a:lvl9pPr lvl="8" rtl="0" algn="ctr">
              <a:spcBef>
                <a:spcPts val="0"/>
              </a:spcBef>
              <a:spcAft>
                <a:spcPts val="0"/>
              </a:spcAft>
              <a:buSzPts val="6100"/>
              <a:buNone/>
              <a:defRPr sz="6100"/>
            </a:lvl9pPr>
          </a:lstStyle>
          <a:p/>
        </p:txBody>
      </p:sp>
      <p:sp>
        <p:nvSpPr>
          <p:cNvPr id="2021" name="Google Shape;2021;p158"/>
          <p:cNvSpPr txBox="1"/>
          <p:nvPr>
            <p:ph idx="1" type="subTitle"/>
          </p:nvPr>
        </p:nvSpPr>
        <p:spPr>
          <a:xfrm>
            <a:off x="769050" y="3396100"/>
            <a:ext cx="8520600" cy="7926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100"/>
              <a:buNone/>
              <a:defRPr sz="2100"/>
            </a:lvl1pPr>
            <a:lvl2pPr lvl="1" rtl="0" algn="ctr">
              <a:lnSpc>
                <a:spcPct val="100000"/>
              </a:lnSpc>
              <a:spcBef>
                <a:spcPts val="0"/>
              </a:spcBef>
              <a:spcAft>
                <a:spcPts val="0"/>
              </a:spcAft>
              <a:buSzPts val="2900"/>
              <a:buNone/>
              <a:defRPr sz="2900"/>
            </a:lvl2pPr>
            <a:lvl3pPr lvl="2" rtl="0" algn="ctr">
              <a:lnSpc>
                <a:spcPct val="100000"/>
              </a:lnSpc>
              <a:spcBef>
                <a:spcPts val="0"/>
              </a:spcBef>
              <a:spcAft>
                <a:spcPts val="0"/>
              </a:spcAft>
              <a:buSzPts val="2900"/>
              <a:buNone/>
              <a:defRPr sz="2900"/>
            </a:lvl3pPr>
            <a:lvl4pPr lvl="3" rtl="0" algn="ctr">
              <a:lnSpc>
                <a:spcPct val="100000"/>
              </a:lnSpc>
              <a:spcBef>
                <a:spcPts val="0"/>
              </a:spcBef>
              <a:spcAft>
                <a:spcPts val="0"/>
              </a:spcAft>
              <a:buSzPts val="2900"/>
              <a:buNone/>
              <a:defRPr sz="2900"/>
            </a:lvl4pPr>
            <a:lvl5pPr lvl="4" rtl="0" algn="ctr">
              <a:lnSpc>
                <a:spcPct val="100000"/>
              </a:lnSpc>
              <a:spcBef>
                <a:spcPts val="0"/>
              </a:spcBef>
              <a:spcAft>
                <a:spcPts val="0"/>
              </a:spcAft>
              <a:buSzPts val="2900"/>
              <a:buNone/>
              <a:defRPr sz="2900"/>
            </a:lvl5pPr>
            <a:lvl6pPr lvl="5" rtl="0" algn="ctr">
              <a:lnSpc>
                <a:spcPct val="100000"/>
              </a:lnSpc>
              <a:spcBef>
                <a:spcPts val="0"/>
              </a:spcBef>
              <a:spcAft>
                <a:spcPts val="0"/>
              </a:spcAft>
              <a:buSzPts val="2900"/>
              <a:buNone/>
              <a:defRPr sz="2900"/>
            </a:lvl6pPr>
            <a:lvl7pPr lvl="6" rtl="0" algn="ctr">
              <a:lnSpc>
                <a:spcPct val="100000"/>
              </a:lnSpc>
              <a:spcBef>
                <a:spcPts val="0"/>
              </a:spcBef>
              <a:spcAft>
                <a:spcPts val="0"/>
              </a:spcAft>
              <a:buSzPts val="2900"/>
              <a:buNone/>
              <a:defRPr sz="2900"/>
            </a:lvl7pPr>
            <a:lvl8pPr lvl="7" rtl="0" algn="ctr">
              <a:lnSpc>
                <a:spcPct val="100000"/>
              </a:lnSpc>
              <a:spcBef>
                <a:spcPts val="0"/>
              </a:spcBef>
              <a:spcAft>
                <a:spcPts val="0"/>
              </a:spcAft>
              <a:buSzPts val="2900"/>
              <a:buNone/>
              <a:defRPr sz="2900"/>
            </a:lvl8pPr>
            <a:lvl9pPr lvl="8" rtl="0" algn="ctr">
              <a:lnSpc>
                <a:spcPct val="100000"/>
              </a:lnSpc>
              <a:spcBef>
                <a:spcPts val="0"/>
              </a:spcBef>
              <a:spcAft>
                <a:spcPts val="0"/>
              </a:spcAft>
              <a:buSzPts val="2900"/>
              <a:buNone/>
              <a:defRPr sz="2900"/>
            </a:lvl9pPr>
          </a:lstStyle>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3">
    <p:spTree>
      <p:nvGrpSpPr>
        <p:cNvPr id="2022" name="Shape 2022"/>
        <p:cNvGrpSpPr/>
        <p:nvPr/>
      </p:nvGrpSpPr>
      <p:grpSpPr>
        <a:xfrm>
          <a:off x="0" y="0"/>
          <a:ext cx="0" cy="0"/>
          <a:chOff x="0" y="0"/>
          <a:chExt cx="0" cy="0"/>
        </a:xfrm>
      </p:grpSpPr>
      <p:sp>
        <p:nvSpPr>
          <p:cNvPr id="2023" name="Google Shape;2023;p159"/>
          <p:cNvSpPr/>
          <p:nvPr/>
        </p:nvSpPr>
        <p:spPr>
          <a:xfrm>
            <a:off x="0" y="4357775"/>
            <a:ext cx="6633906" cy="785368"/>
          </a:xfrm>
          <a:custGeom>
            <a:rect b="b" l="l" r="r" t="t"/>
            <a:pathLst>
              <a:path extrusionOk="0" h="16396" w="17241">
                <a:moveTo>
                  <a:pt x="0" y="1"/>
                </a:moveTo>
                <a:lnTo>
                  <a:pt x="0" y="16396"/>
                </a:lnTo>
                <a:lnTo>
                  <a:pt x="17240" y="16396"/>
                </a:lnTo>
                <a:lnTo>
                  <a:pt x="172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159"/>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159"/>
          <p:cNvSpPr/>
          <p:nvPr/>
        </p:nvSpPr>
        <p:spPr>
          <a:xfrm>
            <a:off x="1923700" y="0"/>
            <a:ext cx="7220221" cy="2724140"/>
          </a:xfrm>
          <a:custGeom>
            <a:rect b="b" l="l" r="r" t="t"/>
            <a:pathLst>
              <a:path extrusionOk="0" h="24170" w="52686">
                <a:moveTo>
                  <a:pt x="1" y="0"/>
                </a:moveTo>
                <a:lnTo>
                  <a:pt x="1" y="24170"/>
                </a:lnTo>
                <a:lnTo>
                  <a:pt x="52686" y="24170"/>
                </a:lnTo>
                <a:lnTo>
                  <a:pt x="526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159"/>
          <p:cNvSpPr txBox="1"/>
          <p:nvPr>
            <p:ph type="title"/>
          </p:nvPr>
        </p:nvSpPr>
        <p:spPr>
          <a:xfrm>
            <a:off x="2951850" y="700250"/>
            <a:ext cx="32403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4300">
                <a:solidFill>
                  <a:schemeClr val="dk1"/>
                </a:solidFill>
              </a:defRPr>
            </a:lvl1pPr>
            <a:lvl2pPr lvl="1" rtl="0" algn="ctr">
              <a:spcBef>
                <a:spcPts val="0"/>
              </a:spcBef>
              <a:spcAft>
                <a:spcPts val="0"/>
              </a:spcAft>
              <a:buNone/>
              <a:defRPr sz="3000">
                <a:solidFill>
                  <a:schemeClr val="dk1"/>
                </a:solidFill>
              </a:defRPr>
            </a:lvl2pPr>
            <a:lvl3pPr lvl="2" rtl="0" algn="ctr">
              <a:spcBef>
                <a:spcPts val="0"/>
              </a:spcBef>
              <a:spcAft>
                <a:spcPts val="0"/>
              </a:spcAft>
              <a:buNone/>
              <a:defRPr sz="3000">
                <a:solidFill>
                  <a:schemeClr val="dk1"/>
                </a:solidFill>
              </a:defRPr>
            </a:lvl3pPr>
            <a:lvl4pPr lvl="3" rtl="0" algn="ctr">
              <a:spcBef>
                <a:spcPts val="0"/>
              </a:spcBef>
              <a:spcAft>
                <a:spcPts val="0"/>
              </a:spcAft>
              <a:buNone/>
              <a:defRPr sz="3000">
                <a:solidFill>
                  <a:schemeClr val="dk1"/>
                </a:solidFill>
              </a:defRPr>
            </a:lvl4pPr>
            <a:lvl5pPr lvl="4" rtl="0" algn="ctr">
              <a:spcBef>
                <a:spcPts val="0"/>
              </a:spcBef>
              <a:spcAft>
                <a:spcPts val="0"/>
              </a:spcAft>
              <a:buNone/>
              <a:defRPr sz="3000">
                <a:solidFill>
                  <a:schemeClr val="dk1"/>
                </a:solidFill>
              </a:defRPr>
            </a:lvl5pPr>
            <a:lvl6pPr lvl="5" rtl="0" algn="ctr">
              <a:spcBef>
                <a:spcPts val="0"/>
              </a:spcBef>
              <a:spcAft>
                <a:spcPts val="0"/>
              </a:spcAft>
              <a:buNone/>
              <a:defRPr sz="3000">
                <a:solidFill>
                  <a:schemeClr val="dk1"/>
                </a:solidFill>
              </a:defRPr>
            </a:lvl6pPr>
            <a:lvl7pPr lvl="6" rtl="0" algn="ctr">
              <a:spcBef>
                <a:spcPts val="0"/>
              </a:spcBef>
              <a:spcAft>
                <a:spcPts val="0"/>
              </a:spcAft>
              <a:buNone/>
              <a:defRPr sz="3000">
                <a:solidFill>
                  <a:schemeClr val="dk1"/>
                </a:solidFill>
              </a:defRPr>
            </a:lvl7pPr>
            <a:lvl8pPr lvl="7" rtl="0" algn="ctr">
              <a:spcBef>
                <a:spcPts val="0"/>
              </a:spcBef>
              <a:spcAft>
                <a:spcPts val="0"/>
              </a:spcAft>
              <a:buNone/>
              <a:defRPr sz="3000">
                <a:solidFill>
                  <a:schemeClr val="dk1"/>
                </a:solidFill>
              </a:defRPr>
            </a:lvl8pPr>
            <a:lvl9pPr lvl="8" rtl="0" algn="ctr">
              <a:spcBef>
                <a:spcPts val="0"/>
              </a:spcBef>
              <a:spcAft>
                <a:spcPts val="0"/>
              </a:spcAft>
              <a:buNone/>
              <a:defRPr sz="3000">
                <a:solidFill>
                  <a:schemeClr val="dk1"/>
                </a:solidFill>
              </a:defRPr>
            </a:lvl9pPr>
          </a:lstStyle>
          <a:p/>
        </p:txBody>
      </p:sp>
      <p:sp>
        <p:nvSpPr>
          <p:cNvPr id="2027" name="Google Shape;2027;p159"/>
          <p:cNvSpPr txBox="1"/>
          <p:nvPr>
            <p:ph idx="1" type="subTitle"/>
          </p:nvPr>
        </p:nvSpPr>
        <p:spPr>
          <a:xfrm>
            <a:off x="2951850" y="1515875"/>
            <a:ext cx="3240300" cy="12084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Clr>
                <a:schemeClr val="dk1"/>
              </a:buClr>
              <a:buSzPts val="3000"/>
              <a:buNone/>
              <a:defRPr sz="1600">
                <a:solidFill>
                  <a:schemeClr val="dk1"/>
                </a:solidFill>
              </a:defRPr>
            </a:lvl1pPr>
            <a:lvl2pPr lvl="1" rtl="0" algn="ctr">
              <a:lnSpc>
                <a:spcPct val="100000"/>
              </a:lnSpc>
              <a:spcBef>
                <a:spcPts val="0"/>
              </a:spcBef>
              <a:spcAft>
                <a:spcPts val="0"/>
              </a:spcAft>
              <a:buClr>
                <a:schemeClr val="dk1"/>
              </a:buClr>
              <a:buSzPts val="2800"/>
              <a:buNone/>
              <a:defRPr sz="2800">
                <a:solidFill>
                  <a:schemeClr val="dk1"/>
                </a:solidFill>
              </a:defRPr>
            </a:lvl2pPr>
            <a:lvl3pPr lvl="2" rtl="0" algn="ctr">
              <a:lnSpc>
                <a:spcPct val="100000"/>
              </a:lnSpc>
              <a:spcBef>
                <a:spcPts val="0"/>
              </a:spcBef>
              <a:spcAft>
                <a:spcPts val="0"/>
              </a:spcAft>
              <a:buClr>
                <a:schemeClr val="dk1"/>
              </a:buClr>
              <a:buSzPts val="2800"/>
              <a:buNone/>
              <a:defRPr sz="2800">
                <a:solidFill>
                  <a:schemeClr val="dk1"/>
                </a:solidFill>
              </a:defRPr>
            </a:lvl3pPr>
            <a:lvl4pPr lvl="3" rtl="0" algn="ctr">
              <a:lnSpc>
                <a:spcPct val="100000"/>
              </a:lnSpc>
              <a:spcBef>
                <a:spcPts val="0"/>
              </a:spcBef>
              <a:spcAft>
                <a:spcPts val="0"/>
              </a:spcAft>
              <a:buClr>
                <a:schemeClr val="dk1"/>
              </a:buClr>
              <a:buSzPts val="2800"/>
              <a:buNone/>
              <a:defRPr sz="2800">
                <a:solidFill>
                  <a:schemeClr val="dk1"/>
                </a:solidFill>
              </a:defRPr>
            </a:lvl4pPr>
            <a:lvl5pPr lvl="4" rtl="0" algn="ctr">
              <a:lnSpc>
                <a:spcPct val="100000"/>
              </a:lnSpc>
              <a:spcBef>
                <a:spcPts val="0"/>
              </a:spcBef>
              <a:spcAft>
                <a:spcPts val="0"/>
              </a:spcAft>
              <a:buClr>
                <a:schemeClr val="dk1"/>
              </a:buClr>
              <a:buSzPts val="2800"/>
              <a:buNone/>
              <a:defRPr sz="2800">
                <a:solidFill>
                  <a:schemeClr val="dk1"/>
                </a:solidFill>
              </a:defRPr>
            </a:lvl5pPr>
            <a:lvl6pPr lvl="5" rtl="0" algn="ctr">
              <a:lnSpc>
                <a:spcPct val="100000"/>
              </a:lnSpc>
              <a:spcBef>
                <a:spcPts val="0"/>
              </a:spcBef>
              <a:spcAft>
                <a:spcPts val="0"/>
              </a:spcAft>
              <a:buClr>
                <a:schemeClr val="dk1"/>
              </a:buClr>
              <a:buSzPts val="2800"/>
              <a:buNone/>
              <a:defRPr sz="2800">
                <a:solidFill>
                  <a:schemeClr val="dk1"/>
                </a:solidFill>
              </a:defRPr>
            </a:lvl6pPr>
            <a:lvl7pPr lvl="6" rtl="0" algn="ctr">
              <a:lnSpc>
                <a:spcPct val="100000"/>
              </a:lnSpc>
              <a:spcBef>
                <a:spcPts val="0"/>
              </a:spcBef>
              <a:spcAft>
                <a:spcPts val="0"/>
              </a:spcAft>
              <a:buClr>
                <a:schemeClr val="dk1"/>
              </a:buClr>
              <a:buSzPts val="2800"/>
              <a:buNone/>
              <a:defRPr sz="2800">
                <a:solidFill>
                  <a:schemeClr val="dk1"/>
                </a:solidFill>
              </a:defRPr>
            </a:lvl7pPr>
            <a:lvl8pPr lvl="7" rtl="0" algn="ctr">
              <a:lnSpc>
                <a:spcPct val="100000"/>
              </a:lnSpc>
              <a:spcBef>
                <a:spcPts val="0"/>
              </a:spcBef>
              <a:spcAft>
                <a:spcPts val="0"/>
              </a:spcAft>
              <a:buClr>
                <a:schemeClr val="dk1"/>
              </a:buClr>
              <a:buSzPts val="2800"/>
              <a:buNone/>
              <a:defRPr sz="2800">
                <a:solidFill>
                  <a:schemeClr val="dk1"/>
                </a:solidFill>
              </a:defRPr>
            </a:lvl8pPr>
            <a:lvl9pPr lvl="8" rtl="0" algn="ctr">
              <a:lnSpc>
                <a:spcPct val="100000"/>
              </a:lnSpc>
              <a:spcBef>
                <a:spcPts val="0"/>
              </a:spcBef>
              <a:spcAft>
                <a:spcPts val="0"/>
              </a:spcAft>
              <a:buClr>
                <a:schemeClr val="dk1"/>
              </a:buClr>
              <a:buSzPts val="2800"/>
              <a:buNone/>
              <a:defRPr sz="2800">
                <a:solidFill>
                  <a:schemeClr val="dk1"/>
                </a:solidFill>
              </a:defRPr>
            </a:lvl9pPr>
          </a:lstStyle>
          <a:p/>
        </p:txBody>
      </p:sp>
      <p:sp>
        <p:nvSpPr>
          <p:cNvPr id="2028" name="Google Shape;2028;p159"/>
          <p:cNvSpPr txBox="1"/>
          <p:nvPr/>
        </p:nvSpPr>
        <p:spPr>
          <a:xfrm>
            <a:off x="2510100" y="3306950"/>
            <a:ext cx="4123800" cy="91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Anaheim"/>
                <a:ea typeface="Anaheim"/>
                <a:cs typeface="Anaheim"/>
                <a:sym typeface="Anaheim"/>
              </a:rPr>
              <a:t>CREDITS: This presentation template was created by Slidesgo, incluiding icons by Flaticon, and infographics &amp; images by Freepik.</a:t>
            </a:r>
            <a:endParaRPr>
              <a:solidFill>
                <a:schemeClr val="lt1"/>
              </a:solidFill>
              <a:latin typeface="Anaheim"/>
              <a:ea typeface="Anaheim"/>
              <a:cs typeface="Anaheim"/>
              <a:sym typeface="Anaheim"/>
            </a:endParaRPr>
          </a:p>
        </p:txBody>
      </p:sp>
      <p:sp>
        <p:nvSpPr>
          <p:cNvPr id="2029" name="Google Shape;2029;p159"/>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159"/>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159"/>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159"/>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159"/>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159"/>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159"/>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159"/>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159"/>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38" name="Shape 2038"/>
        <p:cNvGrpSpPr/>
        <p:nvPr/>
      </p:nvGrpSpPr>
      <p:grpSpPr>
        <a:xfrm>
          <a:off x="0" y="0"/>
          <a:ext cx="0" cy="0"/>
          <a:chOff x="0" y="0"/>
          <a:chExt cx="0" cy="0"/>
        </a:xfrm>
      </p:grpSpPr>
      <p:sp>
        <p:nvSpPr>
          <p:cNvPr id="2039" name="Google Shape;2039;p160"/>
          <p:cNvSpPr/>
          <p:nvPr/>
        </p:nvSpPr>
        <p:spPr>
          <a:xfrm>
            <a:off x="0" y="3268775"/>
            <a:ext cx="667651" cy="355450"/>
          </a:xfrm>
          <a:custGeom>
            <a:rect b="b" l="l" r="r" t="t"/>
            <a:pathLst>
              <a:path extrusionOk="0" h="2764" w="2882">
                <a:moveTo>
                  <a:pt x="0" y="1"/>
                </a:moveTo>
                <a:lnTo>
                  <a:pt x="0" y="2763"/>
                </a:lnTo>
                <a:lnTo>
                  <a:pt x="2881" y="2763"/>
                </a:lnTo>
                <a:lnTo>
                  <a:pt x="28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160"/>
          <p:cNvSpPr/>
          <p:nvPr/>
        </p:nvSpPr>
        <p:spPr>
          <a:xfrm>
            <a:off x="7960123" y="323033"/>
            <a:ext cx="1183740" cy="355315"/>
          </a:xfrm>
          <a:custGeom>
            <a:rect b="b" l="l" r="r" t="t"/>
            <a:pathLst>
              <a:path extrusionOk="0" h="2763" w="9205">
                <a:moveTo>
                  <a:pt x="1" y="0"/>
                </a:moveTo>
                <a:lnTo>
                  <a:pt x="1" y="2762"/>
                </a:lnTo>
                <a:lnTo>
                  <a:pt x="9204" y="2762"/>
                </a:lnTo>
                <a:lnTo>
                  <a:pt x="92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160"/>
          <p:cNvSpPr/>
          <p:nvPr/>
        </p:nvSpPr>
        <p:spPr>
          <a:xfrm>
            <a:off x="7173125" y="912516"/>
            <a:ext cx="1970757" cy="355315"/>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160"/>
          <p:cNvSpPr/>
          <p:nvPr/>
        </p:nvSpPr>
        <p:spPr>
          <a:xfrm>
            <a:off x="7173125" y="2089940"/>
            <a:ext cx="1970757" cy="356858"/>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160"/>
          <p:cNvSpPr/>
          <p:nvPr/>
        </p:nvSpPr>
        <p:spPr>
          <a:xfrm>
            <a:off x="0" y="2089940"/>
            <a:ext cx="552969" cy="356858"/>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160"/>
          <p:cNvSpPr/>
          <p:nvPr/>
        </p:nvSpPr>
        <p:spPr>
          <a:xfrm>
            <a:off x="8773245" y="1500456"/>
            <a:ext cx="370618" cy="356858"/>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160"/>
          <p:cNvSpPr/>
          <p:nvPr/>
        </p:nvSpPr>
        <p:spPr>
          <a:xfrm>
            <a:off x="8039723" y="3268778"/>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160"/>
          <p:cNvSpPr/>
          <p:nvPr/>
        </p:nvSpPr>
        <p:spPr>
          <a:xfrm>
            <a:off x="7555951" y="3858262"/>
            <a:ext cx="1587922" cy="355315"/>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160"/>
          <p:cNvSpPr/>
          <p:nvPr/>
        </p:nvSpPr>
        <p:spPr>
          <a:xfrm>
            <a:off x="0" y="4446202"/>
            <a:ext cx="1183740" cy="356858"/>
          </a:xfrm>
          <a:custGeom>
            <a:rect b="b" l="l" r="r" t="t"/>
            <a:pathLst>
              <a:path extrusionOk="0" h="2775" w="9205">
                <a:moveTo>
                  <a:pt x="1" y="1"/>
                </a:moveTo>
                <a:lnTo>
                  <a:pt x="1" y="2775"/>
                </a:lnTo>
                <a:lnTo>
                  <a:pt x="9204" y="2775"/>
                </a:lnTo>
                <a:lnTo>
                  <a:pt x="92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160"/>
          <p:cNvSpPr/>
          <p:nvPr/>
        </p:nvSpPr>
        <p:spPr>
          <a:xfrm>
            <a:off x="0" y="3858262"/>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160"/>
          <p:cNvSpPr/>
          <p:nvPr/>
        </p:nvSpPr>
        <p:spPr>
          <a:xfrm>
            <a:off x="2325759" y="3858262"/>
            <a:ext cx="866747" cy="355315"/>
          </a:xfrm>
          <a:custGeom>
            <a:rect b="b" l="l" r="r" t="t"/>
            <a:pathLst>
              <a:path extrusionOk="0" h="2763" w="6740">
                <a:moveTo>
                  <a:pt x="1" y="1"/>
                </a:moveTo>
                <a:lnTo>
                  <a:pt x="1" y="2763"/>
                </a:lnTo>
                <a:lnTo>
                  <a:pt x="6739" y="2763"/>
                </a:lnTo>
                <a:lnTo>
                  <a:pt x="673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160"/>
          <p:cNvSpPr/>
          <p:nvPr/>
        </p:nvSpPr>
        <p:spPr>
          <a:xfrm>
            <a:off x="0" y="2679300"/>
            <a:ext cx="148591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160"/>
          <p:cNvSpPr/>
          <p:nvPr/>
        </p:nvSpPr>
        <p:spPr>
          <a:xfrm>
            <a:off x="896262" y="3268778"/>
            <a:ext cx="370618" cy="355443"/>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160"/>
          <p:cNvSpPr/>
          <p:nvPr/>
        </p:nvSpPr>
        <p:spPr>
          <a:xfrm>
            <a:off x="0" y="1500456"/>
            <a:ext cx="1104138" cy="356858"/>
          </a:xfrm>
          <a:custGeom>
            <a:rect b="b" l="l" r="r" t="t"/>
            <a:pathLst>
              <a:path extrusionOk="0" h="2775" w="8586">
                <a:moveTo>
                  <a:pt x="1" y="0"/>
                </a:moveTo>
                <a:lnTo>
                  <a:pt x="1" y="2774"/>
                </a:lnTo>
                <a:lnTo>
                  <a:pt x="8585" y="2774"/>
                </a:lnTo>
                <a:lnTo>
                  <a:pt x="85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160"/>
          <p:cNvSpPr/>
          <p:nvPr/>
        </p:nvSpPr>
        <p:spPr>
          <a:xfrm>
            <a:off x="359324" y="912525"/>
            <a:ext cx="1228595" cy="355301"/>
          </a:xfrm>
          <a:custGeom>
            <a:rect b="b" l="l" r="r" t="t"/>
            <a:pathLst>
              <a:path extrusionOk="0" h="2763" w="12348">
                <a:moveTo>
                  <a:pt x="1" y="0"/>
                </a:moveTo>
                <a:lnTo>
                  <a:pt x="1" y="2762"/>
                </a:lnTo>
                <a:lnTo>
                  <a:pt x="12348" y="2762"/>
                </a:lnTo>
                <a:lnTo>
                  <a:pt x="123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160"/>
          <p:cNvSpPr/>
          <p:nvPr/>
        </p:nvSpPr>
        <p:spPr>
          <a:xfrm>
            <a:off x="5395565" y="323033"/>
            <a:ext cx="2171240" cy="355315"/>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160"/>
          <p:cNvSpPr/>
          <p:nvPr/>
        </p:nvSpPr>
        <p:spPr>
          <a:xfrm>
            <a:off x="5729396" y="3858262"/>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160"/>
          <p:cNvSpPr/>
          <p:nvPr/>
        </p:nvSpPr>
        <p:spPr>
          <a:xfrm>
            <a:off x="1577072" y="4446200"/>
            <a:ext cx="3118770"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160"/>
          <p:cNvSpPr txBox="1"/>
          <p:nvPr>
            <p:ph type="title"/>
          </p:nvPr>
        </p:nvSpPr>
        <p:spPr>
          <a:xfrm>
            <a:off x="454800" y="2714625"/>
            <a:ext cx="8425200" cy="447900"/>
          </a:xfrm>
          <a:prstGeom prst="rect">
            <a:avLst/>
          </a:prstGeom>
        </p:spPr>
        <p:txBody>
          <a:bodyPr anchorCtr="0" anchor="ctr" bIns="0" lIns="91425" spcFirstLastPara="1" rIns="91425" wrap="square" tIns="0">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058" name="Google Shape;2058;p160"/>
          <p:cNvSpPr txBox="1"/>
          <p:nvPr>
            <p:ph hasCustomPrompt="1" idx="2" type="title"/>
          </p:nvPr>
        </p:nvSpPr>
        <p:spPr>
          <a:xfrm>
            <a:off x="454800" y="2150850"/>
            <a:ext cx="8425200" cy="489600"/>
          </a:xfrm>
          <a:prstGeom prst="rect">
            <a:avLst/>
          </a:prstGeom>
        </p:spPr>
        <p:txBody>
          <a:bodyPr anchorCtr="0" anchor="b" bIns="0" lIns="91425" spcFirstLastPara="1" rIns="91425" wrap="square" tIns="0">
            <a:noAutofit/>
          </a:bodyPr>
          <a:lstStyle>
            <a:lvl1pPr lvl="0" rtl="0" algn="ctr">
              <a:spcBef>
                <a:spcPts val="0"/>
              </a:spcBef>
              <a:spcAft>
                <a:spcPts val="0"/>
              </a:spcAft>
              <a:buClr>
                <a:schemeClr val="dk2"/>
              </a:buClr>
              <a:buSzPts val="8000"/>
              <a:buNone/>
              <a:defRPr sz="8000">
                <a:solidFill>
                  <a:schemeClr val="dk2"/>
                </a:solidFill>
              </a:defRPr>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59" name="Shape 2059"/>
        <p:cNvGrpSpPr/>
        <p:nvPr/>
      </p:nvGrpSpPr>
      <p:grpSpPr>
        <a:xfrm>
          <a:off x="0" y="0"/>
          <a:ext cx="0" cy="0"/>
          <a:chOff x="0" y="0"/>
          <a:chExt cx="0" cy="0"/>
        </a:xfrm>
      </p:grpSpPr>
      <p:sp>
        <p:nvSpPr>
          <p:cNvPr id="2060" name="Google Shape;2060;p161"/>
          <p:cNvSpPr/>
          <p:nvPr/>
        </p:nvSpPr>
        <p:spPr>
          <a:xfrm>
            <a:off x="0" y="1515825"/>
            <a:ext cx="2943127"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161"/>
          <p:cNvSpPr txBox="1"/>
          <p:nvPr>
            <p:ph idx="1" type="body"/>
          </p:nvPr>
        </p:nvSpPr>
        <p:spPr>
          <a:xfrm>
            <a:off x="609499" y="1973025"/>
            <a:ext cx="3512700" cy="21309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Font typeface="Raleway SemiBold"/>
              <a:buChar char="●"/>
              <a:defRPr sz="1600"/>
            </a:lvl1pPr>
            <a:lvl2pPr indent="-330200" lvl="1" marL="914400" rtl="0">
              <a:spcBef>
                <a:spcPts val="0"/>
              </a:spcBef>
              <a:spcAft>
                <a:spcPts val="0"/>
              </a:spcAft>
              <a:buSzPts val="1600"/>
              <a:buFont typeface="Nunito Light"/>
              <a:buChar char="○"/>
              <a:defRPr sz="1600"/>
            </a:lvl2pPr>
            <a:lvl3pPr indent="-330200" lvl="2" marL="1371600" rtl="0">
              <a:spcBef>
                <a:spcPts val="1600"/>
              </a:spcBef>
              <a:spcAft>
                <a:spcPts val="0"/>
              </a:spcAft>
              <a:buSzPts val="1600"/>
              <a:buFont typeface="Nunito Light"/>
              <a:buChar char="■"/>
              <a:defRPr sz="1600"/>
            </a:lvl3pPr>
            <a:lvl4pPr indent="-330200" lvl="3" marL="1828800" rtl="0">
              <a:spcBef>
                <a:spcPts val="1600"/>
              </a:spcBef>
              <a:spcAft>
                <a:spcPts val="0"/>
              </a:spcAft>
              <a:buSzPts val="1600"/>
              <a:buFont typeface="Nunito Light"/>
              <a:buChar char="●"/>
              <a:defRPr sz="1600"/>
            </a:lvl4pPr>
            <a:lvl5pPr indent="-330200" lvl="4" marL="2286000" rtl="0">
              <a:spcBef>
                <a:spcPts val="1600"/>
              </a:spcBef>
              <a:spcAft>
                <a:spcPts val="0"/>
              </a:spcAft>
              <a:buSzPts val="1600"/>
              <a:buFont typeface="Nunito Light"/>
              <a:buChar char="○"/>
              <a:defRPr sz="1600"/>
            </a:lvl5pPr>
            <a:lvl6pPr indent="-330200" lvl="5" marL="2743200" rtl="0">
              <a:spcBef>
                <a:spcPts val="1600"/>
              </a:spcBef>
              <a:spcAft>
                <a:spcPts val="0"/>
              </a:spcAft>
              <a:buSzPts val="1600"/>
              <a:buFont typeface="Nunito Light"/>
              <a:buChar char="■"/>
              <a:defRPr sz="1600"/>
            </a:lvl6pPr>
            <a:lvl7pPr indent="-330200" lvl="6" marL="3200400" rtl="0">
              <a:spcBef>
                <a:spcPts val="1600"/>
              </a:spcBef>
              <a:spcAft>
                <a:spcPts val="0"/>
              </a:spcAft>
              <a:buSzPts val="1600"/>
              <a:buFont typeface="Nunito Light"/>
              <a:buChar char="●"/>
              <a:defRPr sz="1600"/>
            </a:lvl7pPr>
            <a:lvl8pPr indent="-330200" lvl="7" marL="3657600" rtl="0">
              <a:spcBef>
                <a:spcPts val="1600"/>
              </a:spcBef>
              <a:spcAft>
                <a:spcPts val="0"/>
              </a:spcAft>
              <a:buSzPts val="1600"/>
              <a:buFont typeface="Nunito Light"/>
              <a:buChar char="○"/>
              <a:defRPr sz="1600"/>
            </a:lvl8pPr>
            <a:lvl9pPr indent="-330200" lvl="8" marL="4114800" rtl="0">
              <a:spcBef>
                <a:spcPts val="1600"/>
              </a:spcBef>
              <a:spcAft>
                <a:spcPts val="1600"/>
              </a:spcAft>
              <a:buSzPts val="1600"/>
              <a:buFont typeface="Nunito Light"/>
              <a:buChar char="■"/>
              <a:defRPr sz="1600"/>
            </a:lvl9pPr>
          </a:lstStyle>
          <a:p/>
        </p:txBody>
      </p:sp>
      <p:sp>
        <p:nvSpPr>
          <p:cNvPr id="2062" name="Google Shape;2062;p161"/>
          <p:cNvSpPr txBox="1"/>
          <p:nvPr>
            <p:ph type="title"/>
          </p:nvPr>
        </p:nvSpPr>
        <p:spPr>
          <a:xfrm>
            <a:off x="560825" y="1168325"/>
            <a:ext cx="3561300" cy="6690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63" name="Shape 2063"/>
        <p:cNvGrpSpPr/>
        <p:nvPr/>
      </p:nvGrpSpPr>
      <p:grpSpPr>
        <a:xfrm>
          <a:off x="0" y="0"/>
          <a:ext cx="0" cy="0"/>
          <a:chOff x="0" y="0"/>
          <a:chExt cx="0" cy="0"/>
        </a:xfrm>
      </p:grpSpPr>
      <p:sp>
        <p:nvSpPr>
          <p:cNvPr id="2064" name="Google Shape;2064;p162"/>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2065" name="Google Shape;2065;p162"/>
          <p:cNvSpPr txBox="1"/>
          <p:nvPr>
            <p:ph idx="1" type="subTitle"/>
          </p:nvPr>
        </p:nvSpPr>
        <p:spPr>
          <a:xfrm>
            <a:off x="277357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2066" name="Google Shape;2066;p162"/>
          <p:cNvSpPr txBox="1"/>
          <p:nvPr>
            <p:ph idx="2" type="title"/>
          </p:nvPr>
        </p:nvSpPr>
        <p:spPr>
          <a:xfrm>
            <a:off x="2646050" y="2523698"/>
            <a:ext cx="2481300" cy="5244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2067" name="Google Shape;2067;p162"/>
          <p:cNvSpPr txBox="1"/>
          <p:nvPr>
            <p:ph idx="3" type="subTitle"/>
          </p:nvPr>
        </p:nvSpPr>
        <p:spPr>
          <a:xfrm>
            <a:off x="607022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2068" name="Google Shape;2068;p162"/>
          <p:cNvSpPr txBox="1"/>
          <p:nvPr>
            <p:ph idx="4" type="title"/>
          </p:nvPr>
        </p:nvSpPr>
        <p:spPr>
          <a:xfrm>
            <a:off x="5942650" y="2523676"/>
            <a:ext cx="2481300" cy="5244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2069" name="Google Shape;2069;p162"/>
          <p:cNvSpPr/>
          <p:nvPr/>
        </p:nvSpPr>
        <p:spPr>
          <a:xfrm flipH="1">
            <a:off x="7772389" y="0"/>
            <a:ext cx="1371614" cy="356851"/>
          </a:xfrm>
          <a:custGeom>
            <a:rect b="b" l="l" r="r" t="t"/>
            <a:pathLst>
              <a:path extrusionOk="0" h="2775" w="16884">
                <a:moveTo>
                  <a:pt x="0" y="1"/>
                </a:moveTo>
                <a:lnTo>
                  <a:pt x="0" y="2775"/>
                </a:lnTo>
                <a:lnTo>
                  <a:pt x="16883" y="2775"/>
                </a:lnTo>
                <a:lnTo>
                  <a:pt x="16883"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70" name="Shape 2070"/>
        <p:cNvGrpSpPr/>
        <p:nvPr/>
      </p:nvGrpSpPr>
      <p:grpSpPr>
        <a:xfrm>
          <a:off x="0" y="0"/>
          <a:ext cx="0" cy="0"/>
          <a:chOff x="0" y="0"/>
          <a:chExt cx="0" cy="0"/>
        </a:xfrm>
      </p:grpSpPr>
      <p:sp>
        <p:nvSpPr>
          <p:cNvPr id="2071" name="Google Shape;2071;p163"/>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072" name="Shape 2072"/>
        <p:cNvGrpSpPr/>
        <p:nvPr/>
      </p:nvGrpSpPr>
      <p:grpSpPr>
        <a:xfrm>
          <a:off x="0" y="0"/>
          <a:ext cx="0" cy="0"/>
          <a:chOff x="0" y="0"/>
          <a:chExt cx="0" cy="0"/>
        </a:xfrm>
      </p:grpSpPr>
      <p:sp>
        <p:nvSpPr>
          <p:cNvPr id="2073" name="Google Shape;2073;p164"/>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2074" name="Google Shape;2074;p164"/>
          <p:cNvSpPr txBox="1"/>
          <p:nvPr>
            <p:ph idx="1" type="subTitle"/>
          </p:nvPr>
        </p:nvSpPr>
        <p:spPr>
          <a:xfrm flipH="1">
            <a:off x="1456725" y="1617100"/>
            <a:ext cx="1960800" cy="1037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2075" name="Google Shape;2075;p164"/>
          <p:cNvSpPr/>
          <p:nvPr/>
        </p:nvSpPr>
        <p:spPr>
          <a:xfrm>
            <a:off x="0" y="2689849"/>
            <a:ext cx="2770896" cy="1033530"/>
          </a:xfrm>
          <a:custGeom>
            <a:rect b="b" l="l" r="r" t="t"/>
            <a:pathLst>
              <a:path extrusionOk="0" h="5847" w="106491">
                <a:moveTo>
                  <a:pt x="1" y="0"/>
                </a:moveTo>
                <a:lnTo>
                  <a:pt x="1" y="5846"/>
                </a:lnTo>
                <a:lnTo>
                  <a:pt x="106490" y="5846"/>
                </a:lnTo>
                <a:lnTo>
                  <a:pt x="106490"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164"/>
          <p:cNvSpPr/>
          <p:nvPr/>
        </p:nvSpPr>
        <p:spPr>
          <a:xfrm>
            <a:off x="0" y="0"/>
            <a:ext cx="1278158" cy="442823"/>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dea principal">
  <p:cSld name="MAIN_POINT_1">
    <p:bg>
      <p:bgPr>
        <a:solidFill>
          <a:schemeClr val="dk1"/>
        </a:solidFill>
      </p:bgPr>
    </p:bg>
    <p:spTree>
      <p:nvGrpSpPr>
        <p:cNvPr id="2077" name="Shape 2077"/>
        <p:cNvGrpSpPr/>
        <p:nvPr/>
      </p:nvGrpSpPr>
      <p:grpSpPr>
        <a:xfrm>
          <a:off x="0" y="0"/>
          <a:ext cx="0" cy="0"/>
          <a:chOff x="0" y="0"/>
          <a:chExt cx="0" cy="0"/>
        </a:xfrm>
      </p:grpSpPr>
      <p:sp>
        <p:nvSpPr>
          <p:cNvPr id="2078" name="Google Shape;2078;p165"/>
          <p:cNvSpPr/>
          <p:nvPr/>
        </p:nvSpPr>
        <p:spPr>
          <a:xfrm flipH="1">
            <a:off x="27" y="323033"/>
            <a:ext cx="1183740" cy="355315"/>
          </a:xfrm>
          <a:custGeom>
            <a:rect b="b" l="l" r="r" t="t"/>
            <a:pathLst>
              <a:path extrusionOk="0" h="2763" w="9205">
                <a:moveTo>
                  <a:pt x="1" y="0"/>
                </a:moveTo>
                <a:lnTo>
                  <a:pt x="1" y="2762"/>
                </a:lnTo>
                <a:lnTo>
                  <a:pt x="9204" y="2762"/>
                </a:lnTo>
                <a:lnTo>
                  <a:pt x="92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165"/>
          <p:cNvSpPr/>
          <p:nvPr/>
        </p:nvSpPr>
        <p:spPr>
          <a:xfrm flipH="1">
            <a:off x="3" y="912525"/>
            <a:ext cx="3076570" cy="355301"/>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165"/>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165"/>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165"/>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165"/>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165"/>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165"/>
          <p:cNvSpPr/>
          <p:nvPr/>
        </p:nvSpPr>
        <p:spPr>
          <a:xfrm flipH="1">
            <a:off x="29" y="3268778"/>
            <a:ext cx="1104138" cy="355443"/>
          </a:xfrm>
          <a:custGeom>
            <a:rect b="b" l="l" r="r" t="t"/>
            <a:pathLst>
              <a:path extrusionOk="0" h="2764" w="8586">
                <a:moveTo>
                  <a:pt x="1" y="1"/>
                </a:moveTo>
                <a:lnTo>
                  <a:pt x="1" y="2763"/>
                </a:lnTo>
                <a:lnTo>
                  <a:pt x="8585" y="2763"/>
                </a:lnTo>
                <a:lnTo>
                  <a:pt x="8585" y="1"/>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165"/>
          <p:cNvSpPr/>
          <p:nvPr/>
        </p:nvSpPr>
        <p:spPr>
          <a:xfrm flipH="1">
            <a:off x="1299941" y="3268775"/>
            <a:ext cx="490759"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165"/>
          <p:cNvSpPr/>
          <p:nvPr/>
        </p:nvSpPr>
        <p:spPr>
          <a:xfrm flipH="1">
            <a:off x="13" y="3858250"/>
            <a:ext cx="1457311" cy="355322"/>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165"/>
          <p:cNvSpPr/>
          <p:nvPr/>
        </p:nvSpPr>
        <p:spPr>
          <a:xfrm flipH="1">
            <a:off x="7377202" y="3858250"/>
            <a:ext cx="1766704" cy="355322"/>
          </a:xfrm>
          <a:custGeom>
            <a:rect b="b" l="l" r="r" t="t"/>
            <a:pathLst>
              <a:path extrusionOk="0" h="2763" w="15325">
                <a:moveTo>
                  <a:pt x="1" y="1"/>
                </a:moveTo>
                <a:lnTo>
                  <a:pt x="1" y="2763"/>
                </a:lnTo>
                <a:lnTo>
                  <a:pt x="15324" y="2763"/>
                </a:lnTo>
                <a:lnTo>
                  <a:pt x="1532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165"/>
          <p:cNvSpPr/>
          <p:nvPr/>
        </p:nvSpPr>
        <p:spPr>
          <a:xfrm flipH="1">
            <a:off x="7488607" y="2679300"/>
            <a:ext cx="165529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165"/>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165"/>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165"/>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165"/>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165"/>
          <p:cNvSpPr/>
          <p:nvPr/>
        </p:nvSpPr>
        <p:spPr>
          <a:xfrm flipH="1">
            <a:off x="3895732" y="323025"/>
            <a:ext cx="4819643" cy="355322"/>
          </a:xfrm>
          <a:custGeom>
            <a:rect b="b" l="l" r="r" t="t"/>
            <a:pathLst>
              <a:path extrusionOk="0" h="2763" w="18087">
                <a:moveTo>
                  <a:pt x="1" y="0"/>
                </a:moveTo>
                <a:lnTo>
                  <a:pt x="1" y="2762"/>
                </a:lnTo>
                <a:lnTo>
                  <a:pt x="18087" y="2762"/>
                </a:lnTo>
                <a:lnTo>
                  <a:pt x="180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165"/>
          <p:cNvSpPr/>
          <p:nvPr/>
        </p:nvSpPr>
        <p:spPr>
          <a:xfrm flipH="1">
            <a:off x="2611243" y="4446200"/>
            <a:ext cx="6532757" cy="356851"/>
          </a:xfrm>
          <a:custGeom>
            <a:rect b="b" l="l" r="r" t="t"/>
            <a:pathLst>
              <a:path extrusionOk="0" h="2775" w="16884">
                <a:moveTo>
                  <a:pt x="0" y="1"/>
                </a:moveTo>
                <a:lnTo>
                  <a:pt x="0" y="2775"/>
                </a:lnTo>
                <a:lnTo>
                  <a:pt x="16883" y="2775"/>
                </a:lnTo>
                <a:lnTo>
                  <a:pt x="1688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165"/>
          <p:cNvSpPr/>
          <p:nvPr/>
        </p:nvSpPr>
        <p:spPr>
          <a:xfrm>
            <a:off x="2094068" y="1123143"/>
            <a:ext cx="4955589" cy="3012341"/>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165"/>
          <p:cNvSpPr/>
          <p:nvPr/>
        </p:nvSpPr>
        <p:spPr>
          <a:xfrm>
            <a:off x="4277738" y="1545725"/>
            <a:ext cx="191018" cy="298421"/>
          </a:xfrm>
          <a:custGeom>
            <a:rect b="b" l="l" r="r" t="t"/>
            <a:pathLst>
              <a:path extrusionOk="0" h="9133" w="5846">
                <a:moveTo>
                  <a:pt x="4560" y="1"/>
                </a:moveTo>
                <a:lnTo>
                  <a:pt x="0" y="4573"/>
                </a:lnTo>
                <a:lnTo>
                  <a:pt x="4560" y="9133"/>
                </a:lnTo>
                <a:lnTo>
                  <a:pt x="5846" y="7847"/>
                </a:lnTo>
                <a:lnTo>
                  <a:pt x="2572" y="4573"/>
                </a:lnTo>
                <a:lnTo>
                  <a:pt x="5846" y="1287"/>
                </a:lnTo>
                <a:lnTo>
                  <a:pt x="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165"/>
          <p:cNvSpPr/>
          <p:nvPr/>
        </p:nvSpPr>
        <p:spPr>
          <a:xfrm>
            <a:off x="4674543" y="1545725"/>
            <a:ext cx="191443" cy="298421"/>
          </a:xfrm>
          <a:custGeom>
            <a:rect b="b" l="l" r="r" t="t"/>
            <a:pathLst>
              <a:path extrusionOk="0" h="9133" w="5859">
                <a:moveTo>
                  <a:pt x="1286" y="1"/>
                </a:moveTo>
                <a:lnTo>
                  <a:pt x="0" y="1287"/>
                </a:lnTo>
                <a:lnTo>
                  <a:pt x="3287" y="4573"/>
                </a:lnTo>
                <a:lnTo>
                  <a:pt x="0" y="7847"/>
                </a:lnTo>
                <a:lnTo>
                  <a:pt x="1286" y="9133"/>
                </a:lnTo>
                <a:lnTo>
                  <a:pt x="5858" y="4573"/>
                </a:lnTo>
                <a:lnTo>
                  <a:pt x="1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165"/>
          <p:cNvSpPr/>
          <p:nvPr/>
        </p:nvSpPr>
        <p:spPr>
          <a:xfrm>
            <a:off x="4508031" y="1516154"/>
            <a:ext cx="127236" cy="357955"/>
          </a:xfrm>
          <a:custGeom>
            <a:rect b="b" l="l" r="r" t="t"/>
            <a:pathLst>
              <a:path extrusionOk="0" h="10955" w="3894">
                <a:moveTo>
                  <a:pt x="2108" y="1"/>
                </a:moveTo>
                <a:lnTo>
                  <a:pt x="1" y="10597"/>
                </a:lnTo>
                <a:lnTo>
                  <a:pt x="1786" y="10955"/>
                </a:lnTo>
                <a:lnTo>
                  <a:pt x="3894" y="358"/>
                </a:lnTo>
                <a:lnTo>
                  <a:pt x="21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165"/>
          <p:cNvSpPr/>
          <p:nvPr/>
        </p:nvSpPr>
        <p:spPr>
          <a:xfrm flipH="1">
            <a:off x="1647812" y="3858250"/>
            <a:ext cx="1766688" cy="355322"/>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165"/>
          <p:cNvSpPr/>
          <p:nvPr/>
        </p:nvSpPr>
        <p:spPr>
          <a:xfrm flipH="1">
            <a:off x="6667517" y="3268775"/>
            <a:ext cx="1246883" cy="355450"/>
          </a:xfrm>
          <a:custGeom>
            <a:rect b="b" l="l" r="r" t="t"/>
            <a:pathLst>
              <a:path extrusionOk="0" h="2764" w="18027">
                <a:moveTo>
                  <a:pt x="1" y="1"/>
                </a:moveTo>
                <a:lnTo>
                  <a:pt x="1" y="2763"/>
                </a:lnTo>
                <a:lnTo>
                  <a:pt x="18027" y="2763"/>
                </a:lnTo>
                <a:lnTo>
                  <a:pt x="180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165"/>
          <p:cNvSpPr/>
          <p:nvPr/>
        </p:nvSpPr>
        <p:spPr>
          <a:xfrm flipH="1">
            <a:off x="5729417" y="912525"/>
            <a:ext cx="985703" cy="355301"/>
          </a:xfrm>
          <a:custGeom>
            <a:rect b="b" l="l" r="r" t="t"/>
            <a:pathLst>
              <a:path extrusionOk="0" h="2763" w="12443">
                <a:moveTo>
                  <a:pt x="1" y="0"/>
                </a:moveTo>
                <a:lnTo>
                  <a:pt x="1" y="2762"/>
                </a:lnTo>
                <a:lnTo>
                  <a:pt x="12443" y="2762"/>
                </a:lnTo>
                <a:lnTo>
                  <a:pt x="12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165"/>
          <p:cNvSpPr txBox="1"/>
          <p:nvPr>
            <p:ph idx="1" type="subTitle"/>
          </p:nvPr>
        </p:nvSpPr>
        <p:spPr>
          <a:xfrm flipH="1">
            <a:off x="2521800" y="2340324"/>
            <a:ext cx="4100400" cy="808500"/>
          </a:xfrm>
          <a:prstGeom prst="rect">
            <a:avLst/>
          </a:prstGeom>
        </p:spPr>
        <p:txBody>
          <a:bodyPr anchorCtr="0" anchor="ctr" bIns="0" lIns="91425" spcFirstLastPara="1" rIns="91425" wrap="square" tIns="0">
            <a:noAutofit/>
          </a:bodyPr>
          <a:lstStyle>
            <a:lvl1pPr lvl="0" rtl="0" algn="ctr">
              <a:lnSpc>
                <a:spcPct val="100000"/>
              </a:lnSpc>
              <a:spcBef>
                <a:spcPts val="0"/>
              </a:spcBef>
              <a:spcAft>
                <a:spcPts val="0"/>
              </a:spcAft>
              <a:buClr>
                <a:schemeClr val="dk1"/>
              </a:buClr>
              <a:buSzPts val="1800"/>
              <a:buFont typeface="Overpass Mono"/>
              <a:buNone/>
              <a:defRPr b="1" sz="1600">
                <a:solidFill>
                  <a:schemeClr val="dk1"/>
                </a:solidFill>
                <a:latin typeface="Overpass Mono"/>
                <a:ea typeface="Overpass Mono"/>
                <a:cs typeface="Overpass Mono"/>
                <a:sym typeface="Overpass Mono"/>
              </a:defRPr>
            </a:lvl1pPr>
            <a:lvl2pPr lvl="1" rtl="0" algn="r">
              <a:lnSpc>
                <a:spcPct val="100000"/>
              </a:lnSpc>
              <a:spcBef>
                <a:spcPts val="0"/>
              </a:spcBef>
              <a:spcAft>
                <a:spcPts val="0"/>
              </a:spcAft>
              <a:buClr>
                <a:schemeClr val="dk1"/>
              </a:buClr>
              <a:buSzPts val="1400"/>
              <a:buNone/>
              <a:defRPr>
                <a:solidFill>
                  <a:schemeClr val="dk1"/>
                </a:solidFill>
              </a:defRPr>
            </a:lvl2pPr>
            <a:lvl3pPr lvl="2" rtl="0" algn="r">
              <a:lnSpc>
                <a:spcPct val="100000"/>
              </a:lnSpc>
              <a:spcBef>
                <a:spcPts val="0"/>
              </a:spcBef>
              <a:spcAft>
                <a:spcPts val="0"/>
              </a:spcAft>
              <a:buClr>
                <a:schemeClr val="dk1"/>
              </a:buClr>
              <a:buSzPts val="1400"/>
              <a:buNone/>
              <a:defRPr>
                <a:solidFill>
                  <a:schemeClr val="dk1"/>
                </a:solidFill>
              </a:defRPr>
            </a:lvl3pPr>
            <a:lvl4pPr lvl="3" rtl="0" algn="r">
              <a:lnSpc>
                <a:spcPct val="100000"/>
              </a:lnSpc>
              <a:spcBef>
                <a:spcPts val="0"/>
              </a:spcBef>
              <a:spcAft>
                <a:spcPts val="0"/>
              </a:spcAft>
              <a:buClr>
                <a:schemeClr val="dk1"/>
              </a:buClr>
              <a:buSzPts val="1400"/>
              <a:buNone/>
              <a:defRPr>
                <a:solidFill>
                  <a:schemeClr val="dk1"/>
                </a:solidFill>
              </a:defRPr>
            </a:lvl4pPr>
            <a:lvl5pPr lvl="4" rtl="0" algn="r">
              <a:lnSpc>
                <a:spcPct val="100000"/>
              </a:lnSpc>
              <a:spcBef>
                <a:spcPts val="0"/>
              </a:spcBef>
              <a:spcAft>
                <a:spcPts val="0"/>
              </a:spcAft>
              <a:buClr>
                <a:schemeClr val="dk1"/>
              </a:buClr>
              <a:buSzPts val="1400"/>
              <a:buNone/>
              <a:defRPr>
                <a:solidFill>
                  <a:schemeClr val="dk1"/>
                </a:solidFill>
              </a:defRPr>
            </a:lvl5pPr>
            <a:lvl6pPr lvl="5" rtl="0" algn="r">
              <a:lnSpc>
                <a:spcPct val="100000"/>
              </a:lnSpc>
              <a:spcBef>
                <a:spcPts val="0"/>
              </a:spcBef>
              <a:spcAft>
                <a:spcPts val="0"/>
              </a:spcAft>
              <a:buClr>
                <a:schemeClr val="dk1"/>
              </a:buClr>
              <a:buSzPts val="1400"/>
              <a:buNone/>
              <a:defRPr>
                <a:solidFill>
                  <a:schemeClr val="dk1"/>
                </a:solidFill>
              </a:defRPr>
            </a:lvl6pPr>
            <a:lvl7pPr lvl="6" rtl="0" algn="r">
              <a:lnSpc>
                <a:spcPct val="100000"/>
              </a:lnSpc>
              <a:spcBef>
                <a:spcPts val="0"/>
              </a:spcBef>
              <a:spcAft>
                <a:spcPts val="0"/>
              </a:spcAft>
              <a:buClr>
                <a:schemeClr val="dk1"/>
              </a:buClr>
              <a:buSzPts val="1400"/>
              <a:buNone/>
              <a:defRPr>
                <a:solidFill>
                  <a:schemeClr val="dk1"/>
                </a:solidFill>
              </a:defRPr>
            </a:lvl7pPr>
            <a:lvl8pPr lvl="7" rtl="0" algn="r">
              <a:lnSpc>
                <a:spcPct val="100000"/>
              </a:lnSpc>
              <a:spcBef>
                <a:spcPts val="0"/>
              </a:spcBef>
              <a:spcAft>
                <a:spcPts val="0"/>
              </a:spcAft>
              <a:buClr>
                <a:schemeClr val="dk1"/>
              </a:buClr>
              <a:buSzPts val="1400"/>
              <a:buNone/>
              <a:defRPr>
                <a:solidFill>
                  <a:schemeClr val="dk1"/>
                </a:solidFill>
              </a:defRPr>
            </a:lvl8pPr>
            <a:lvl9pPr lvl="8" rtl="0" algn="r">
              <a:lnSpc>
                <a:spcPct val="100000"/>
              </a:lnSpc>
              <a:spcBef>
                <a:spcPts val="0"/>
              </a:spcBef>
              <a:spcAft>
                <a:spcPts val="0"/>
              </a:spcAft>
              <a:buClr>
                <a:schemeClr val="dk1"/>
              </a:buClr>
              <a:buSzPts val="1400"/>
              <a:buNone/>
              <a:defRPr>
                <a:solidFill>
                  <a:schemeClr val="dk1"/>
                </a:solidFill>
              </a:defRPr>
            </a:lvl9pPr>
          </a:lstStyle>
          <a:p/>
        </p:txBody>
      </p:sp>
      <p:sp>
        <p:nvSpPr>
          <p:cNvPr id="2104" name="Google Shape;2104;p165"/>
          <p:cNvSpPr txBox="1"/>
          <p:nvPr>
            <p:ph type="title"/>
          </p:nvPr>
        </p:nvSpPr>
        <p:spPr>
          <a:xfrm>
            <a:off x="2521800" y="3221225"/>
            <a:ext cx="4100400" cy="402900"/>
          </a:xfrm>
          <a:prstGeom prst="rect">
            <a:avLst/>
          </a:prstGeom>
        </p:spPr>
        <p:txBody>
          <a:bodyPr anchorCtr="0" anchor="t" bIns="91425" lIns="91425" spcFirstLastPara="1" rIns="91425" wrap="square" tIns="0">
            <a:noAutofit/>
          </a:bodyPr>
          <a:lstStyle>
            <a:lvl1pPr lvl="0" rtl="0" algn="ctr">
              <a:spcBef>
                <a:spcPts val="0"/>
              </a:spcBef>
              <a:spcAft>
                <a:spcPts val="0"/>
              </a:spcAft>
              <a:buNone/>
              <a:defRPr b="0" sz="2200">
                <a:solidFill>
                  <a:schemeClr val="dk1"/>
                </a:solidFill>
                <a:latin typeface="Anaheim"/>
                <a:ea typeface="Anaheim"/>
                <a:cs typeface="Anaheim"/>
                <a:sym typeface="Anaheim"/>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105" name="Shape 2105"/>
        <p:cNvGrpSpPr/>
        <p:nvPr/>
      </p:nvGrpSpPr>
      <p:grpSpPr>
        <a:xfrm>
          <a:off x="0" y="0"/>
          <a:ext cx="0" cy="0"/>
          <a:chOff x="0" y="0"/>
          <a:chExt cx="0" cy="0"/>
        </a:xfrm>
      </p:grpSpPr>
      <p:sp>
        <p:nvSpPr>
          <p:cNvPr id="2106" name="Google Shape;2106;p166"/>
          <p:cNvSpPr txBox="1"/>
          <p:nvPr>
            <p:ph idx="1" type="subTitle"/>
          </p:nvPr>
        </p:nvSpPr>
        <p:spPr>
          <a:xfrm flipH="1">
            <a:off x="5247750" y="2169550"/>
            <a:ext cx="2467500" cy="145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2107" name="Google Shape;2107;p166"/>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2108" name="Google Shape;2108;p166"/>
          <p:cNvSpPr/>
          <p:nvPr/>
        </p:nvSpPr>
        <p:spPr>
          <a:xfrm>
            <a:off x="6419025" y="1575200"/>
            <a:ext cx="2725105"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166"/>
          <p:cNvSpPr/>
          <p:nvPr/>
        </p:nvSpPr>
        <p:spPr>
          <a:xfrm>
            <a:off x="0" y="4700673"/>
            <a:ext cx="1675636" cy="442823"/>
          </a:xfrm>
          <a:custGeom>
            <a:rect b="b" l="l" r="r" t="t"/>
            <a:pathLst>
              <a:path extrusionOk="0" h="5847" w="106491">
                <a:moveTo>
                  <a:pt x="1" y="0"/>
                </a:moveTo>
                <a:lnTo>
                  <a:pt x="1" y="5846"/>
                </a:lnTo>
                <a:lnTo>
                  <a:pt x="106490" y="5846"/>
                </a:lnTo>
                <a:lnTo>
                  <a:pt x="1064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ota al pie">
  <p:cSld name="CAPTION_ONLY_1">
    <p:spTree>
      <p:nvGrpSpPr>
        <p:cNvPr id="2110" name="Shape 2110"/>
        <p:cNvGrpSpPr/>
        <p:nvPr/>
      </p:nvGrpSpPr>
      <p:grpSpPr>
        <a:xfrm>
          <a:off x="0" y="0"/>
          <a:ext cx="0" cy="0"/>
          <a:chOff x="0" y="0"/>
          <a:chExt cx="0" cy="0"/>
        </a:xfrm>
      </p:grpSpPr>
      <p:sp>
        <p:nvSpPr>
          <p:cNvPr id="2111" name="Google Shape;2111;p167"/>
          <p:cNvSpPr/>
          <p:nvPr/>
        </p:nvSpPr>
        <p:spPr>
          <a:xfrm>
            <a:off x="7928639" y="1"/>
            <a:ext cx="1215355" cy="402011"/>
          </a:xfrm>
          <a:custGeom>
            <a:rect b="b" l="l" r="r" t="t"/>
            <a:pathLst>
              <a:path extrusionOk="0" h="5002" w="15122">
                <a:moveTo>
                  <a:pt x="0" y="1"/>
                </a:moveTo>
                <a:lnTo>
                  <a:pt x="0" y="5001"/>
                </a:lnTo>
                <a:lnTo>
                  <a:pt x="15121" y="5001"/>
                </a:lnTo>
                <a:lnTo>
                  <a:pt x="151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167"/>
          <p:cNvSpPr/>
          <p:nvPr/>
        </p:nvSpPr>
        <p:spPr>
          <a:xfrm>
            <a:off x="3511525" y="783700"/>
            <a:ext cx="5632410" cy="2353867"/>
          </a:xfrm>
          <a:custGeom>
            <a:rect b="b" l="l" r="r" t="t"/>
            <a:pathLst>
              <a:path extrusionOk="0" h="27529" w="70081">
                <a:moveTo>
                  <a:pt x="0" y="1"/>
                </a:moveTo>
                <a:lnTo>
                  <a:pt x="0" y="27528"/>
                </a:lnTo>
                <a:lnTo>
                  <a:pt x="70080" y="27528"/>
                </a:lnTo>
                <a:lnTo>
                  <a:pt x="70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167"/>
          <p:cNvSpPr txBox="1"/>
          <p:nvPr>
            <p:ph type="title"/>
          </p:nvPr>
        </p:nvSpPr>
        <p:spPr>
          <a:xfrm>
            <a:off x="3762375" y="1012300"/>
            <a:ext cx="4915200" cy="19401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Clr>
                <a:schemeClr val="dk1"/>
              </a:buClr>
              <a:buSzPts val="3500"/>
              <a:buNone/>
              <a:defRPr sz="35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
        <p:nvSpPr>
          <p:cNvPr id="2114" name="Google Shape;2114;p167"/>
          <p:cNvSpPr/>
          <p:nvPr/>
        </p:nvSpPr>
        <p:spPr>
          <a:xfrm>
            <a:off x="5865073" y="3429550"/>
            <a:ext cx="1215342" cy="259665"/>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167"/>
          <p:cNvSpPr/>
          <p:nvPr/>
        </p:nvSpPr>
        <p:spPr>
          <a:xfrm>
            <a:off x="8018936" y="3429550"/>
            <a:ext cx="1124989" cy="259686"/>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167"/>
          <p:cNvSpPr/>
          <p:nvPr/>
        </p:nvSpPr>
        <p:spPr>
          <a:xfrm>
            <a:off x="7083824" y="3429550"/>
            <a:ext cx="259727" cy="259665"/>
          </a:xfrm>
          <a:custGeom>
            <a:rect b="b" l="l" r="r" t="t"/>
            <a:pathLst>
              <a:path extrusionOk="0" h="8298" w="8298">
                <a:moveTo>
                  <a:pt x="0" y="1"/>
                </a:moveTo>
                <a:lnTo>
                  <a:pt x="0" y="8297"/>
                </a:lnTo>
                <a:lnTo>
                  <a:pt x="8297" y="8297"/>
                </a:lnTo>
                <a:lnTo>
                  <a:pt x="82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167"/>
          <p:cNvSpPr/>
          <p:nvPr/>
        </p:nvSpPr>
        <p:spPr>
          <a:xfrm>
            <a:off x="7496607" y="3429550"/>
            <a:ext cx="259707" cy="259686"/>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7" name="Shape 137"/>
        <p:cNvGrpSpPr/>
        <p:nvPr/>
      </p:nvGrpSpPr>
      <p:grpSpPr>
        <a:xfrm>
          <a:off x="0" y="0"/>
          <a:ext cx="0" cy="0"/>
          <a:chOff x="0" y="0"/>
          <a:chExt cx="0" cy="0"/>
        </a:xfrm>
      </p:grpSpPr>
      <p:sp>
        <p:nvSpPr>
          <p:cNvPr id="138" name="Google Shape;138;p18"/>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39" name="Google Shape;139;p18"/>
          <p:cNvSpPr txBox="1"/>
          <p:nvPr>
            <p:ph idx="1" type="subTitle"/>
          </p:nvPr>
        </p:nvSpPr>
        <p:spPr>
          <a:xfrm>
            <a:off x="277357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140" name="Google Shape;140;p18"/>
          <p:cNvSpPr txBox="1"/>
          <p:nvPr>
            <p:ph idx="2" type="title"/>
          </p:nvPr>
        </p:nvSpPr>
        <p:spPr>
          <a:xfrm>
            <a:off x="2646050" y="2523698"/>
            <a:ext cx="2481300" cy="5244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141" name="Google Shape;141;p18"/>
          <p:cNvSpPr txBox="1"/>
          <p:nvPr>
            <p:ph idx="3" type="subTitle"/>
          </p:nvPr>
        </p:nvSpPr>
        <p:spPr>
          <a:xfrm>
            <a:off x="607022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142" name="Google Shape;142;p18"/>
          <p:cNvSpPr txBox="1"/>
          <p:nvPr>
            <p:ph idx="4" type="title"/>
          </p:nvPr>
        </p:nvSpPr>
        <p:spPr>
          <a:xfrm>
            <a:off x="5942650" y="2523676"/>
            <a:ext cx="2481300" cy="5244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143" name="Google Shape;143;p18"/>
          <p:cNvSpPr/>
          <p:nvPr/>
        </p:nvSpPr>
        <p:spPr>
          <a:xfrm flipH="1">
            <a:off x="7772389" y="0"/>
            <a:ext cx="1371614" cy="356851"/>
          </a:xfrm>
          <a:custGeom>
            <a:rect b="b" l="l" r="r" t="t"/>
            <a:pathLst>
              <a:path extrusionOk="0" h="2775" w="16884">
                <a:moveTo>
                  <a:pt x="0" y="1"/>
                </a:moveTo>
                <a:lnTo>
                  <a:pt x="0" y="2775"/>
                </a:lnTo>
                <a:lnTo>
                  <a:pt x="16883" y="2775"/>
                </a:lnTo>
                <a:lnTo>
                  <a:pt x="16883"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118" name="Shape 2118"/>
        <p:cNvGrpSpPr/>
        <p:nvPr/>
      </p:nvGrpSpPr>
      <p:grpSpPr>
        <a:xfrm>
          <a:off x="0" y="0"/>
          <a:ext cx="0" cy="0"/>
          <a:chOff x="0" y="0"/>
          <a:chExt cx="0" cy="0"/>
        </a:xfrm>
      </p:grpSpPr>
      <p:sp>
        <p:nvSpPr>
          <p:cNvPr id="2119" name="Google Shape;2119;p168"/>
          <p:cNvSpPr txBox="1"/>
          <p:nvPr>
            <p:ph idx="1" type="body"/>
          </p:nvPr>
        </p:nvSpPr>
        <p:spPr>
          <a:xfrm>
            <a:off x="311700" y="3306869"/>
            <a:ext cx="8520600" cy="6510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SzPts val="1600"/>
              <a:buChar char="●"/>
              <a:defRPr sz="1600"/>
            </a:lvl1pPr>
            <a:lvl2pPr indent="-330200" lvl="1" marL="914400" rtl="0" algn="ctr">
              <a:spcBef>
                <a:spcPts val="1600"/>
              </a:spcBef>
              <a:spcAft>
                <a:spcPts val="0"/>
              </a:spcAft>
              <a:buSzPts val="1600"/>
              <a:buChar char="○"/>
              <a:defRPr sz="1600"/>
            </a:lvl2pPr>
            <a:lvl3pPr indent="-330200" lvl="2" marL="1371600" rtl="0" algn="ctr">
              <a:spcBef>
                <a:spcPts val="1600"/>
              </a:spcBef>
              <a:spcAft>
                <a:spcPts val="0"/>
              </a:spcAft>
              <a:buSzPts val="1600"/>
              <a:buChar char="■"/>
              <a:defRPr sz="1600"/>
            </a:lvl3pPr>
            <a:lvl4pPr indent="-330200" lvl="3" marL="1828800" rtl="0" algn="ctr">
              <a:spcBef>
                <a:spcPts val="1600"/>
              </a:spcBef>
              <a:spcAft>
                <a:spcPts val="0"/>
              </a:spcAft>
              <a:buSzPts val="1600"/>
              <a:buChar char="●"/>
              <a:defRPr sz="1600"/>
            </a:lvl4pPr>
            <a:lvl5pPr indent="-330200" lvl="4" marL="2286000" rtl="0" algn="ctr">
              <a:spcBef>
                <a:spcPts val="1600"/>
              </a:spcBef>
              <a:spcAft>
                <a:spcPts val="0"/>
              </a:spcAft>
              <a:buSzPts val="1600"/>
              <a:buChar char="○"/>
              <a:defRPr sz="1600"/>
            </a:lvl5pPr>
            <a:lvl6pPr indent="-330200" lvl="5" marL="2743200" rtl="0" algn="ctr">
              <a:spcBef>
                <a:spcPts val="1600"/>
              </a:spcBef>
              <a:spcAft>
                <a:spcPts val="0"/>
              </a:spcAft>
              <a:buSzPts val="1600"/>
              <a:buChar char="■"/>
              <a:defRPr sz="1600"/>
            </a:lvl6pPr>
            <a:lvl7pPr indent="-330200" lvl="6" marL="3200400" rtl="0" algn="ctr">
              <a:spcBef>
                <a:spcPts val="1600"/>
              </a:spcBef>
              <a:spcAft>
                <a:spcPts val="0"/>
              </a:spcAft>
              <a:buSzPts val="1600"/>
              <a:buChar char="●"/>
              <a:defRPr sz="1600"/>
            </a:lvl7pPr>
            <a:lvl8pPr indent="-330200" lvl="7" marL="3657600" rtl="0" algn="ctr">
              <a:spcBef>
                <a:spcPts val="1600"/>
              </a:spcBef>
              <a:spcAft>
                <a:spcPts val="0"/>
              </a:spcAft>
              <a:buSzPts val="1600"/>
              <a:buChar char="○"/>
              <a:defRPr sz="1600"/>
            </a:lvl8pPr>
            <a:lvl9pPr indent="-330200" lvl="8" marL="4114800" rtl="0" algn="ctr">
              <a:spcBef>
                <a:spcPts val="1600"/>
              </a:spcBef>
              <a:spcAft>
                <a:spcPts val="1600"/>
              </a:spcAft>
              <a:buSzPts val="1600"/>
              <a:buChar char="■"/>
              <a:defRPr sz="1600"/>
            </a:lvl9pPr>
          </a:lstStyle>
          <a:p/>
        </p:txBody>
      </p:sp>
      <p:sp>
        <p:nvSpPr>
          <p:cNvPr id="2120" name="Google Shape;2120;p168"/>
          <p:cNvSpPr/>
          <p:nvPr/>
        </p:nvSpPr>
        <p:spPr>
          <a:xfrm rot="10800000">
            <a:off x="2751806" y="4243474"/>
            <a:ext cx="6391269" cy="904876"/>
          </a:xfrm>
          <a:custGeom>
            <a:rect b="b" l="l" r="r" t="t"/>
            <a:pathLst>
              <a:path extrusionOk="0" h="2763" w="16884">
                <a:moveTo>
                  <a:pt x="1" y="0"/>
                </a:moveTo>
                <a:lnTo>
                  <a:pt x="1" y="2762"/>
                </a:lnTo>
                <a:lnTo>
                  <a:pt x="16884" y="2762"/>
                </a:lnTo>
                <a:lnTo>
                  <a:pt x="1688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168"/>
          <p:cNvSpPr/>
          <p:nvPr/>
        </p:nvSpPr>
        <p:spPr>
          <a:xfrm rot="10800000">
            <a:off x="1361250" y="1501127"/>
            <a:ext cx="7781825" cy="1525098"/>
          </a:xfrm>
          <a:custGeom>
            <a:rect b="b" l="l" r="r" t="t"/>
            <a:pathLst>
              <a:path extrusionOk="0" h="2775" w="2882">
                <a:moveTo>
                  <a:pt x="1" y="0"/>
                </a:moveTo>
                <a:lnTo>
                  <a:pt x="1" y="2774"/>
                </a:lnTo>
                <a:lnTo>
                  <a:pt x="2882" y="2774"/>
                </a:lnTo>
                <a:lnTo>
                  <a:pt x="28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168"/>
          <p:cNvSpPr/>
          <p:nvPr/>
        </p:nvSpPr>
        <p:spPr>
          <a:xfrm rot="10800000">
            <a:off x="2" y="1"/>
            <a:ext cx="5791098" cy="505550"/>
          </a:xfrm>
          <a:custGeom>
            <a:rect b="b" l="l" r="r" t="t"/>
            <a:pathLst>
              <a:path extrusionOk="0" h="2775" w="2882">
                <a:moveTo>
                  <a:pt x="1" y="0"/>
                </a:moveTo>
                <a:lnTo>
                  <a:pt x="1" y="2774"/>
                </a:lnTo>
                <a:lnTo>
                  <a:pt x="2882" y="2774"/>
                </a:lnTo>
                <a:lnTo>
                  <a:pt x="2882"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168"/>
          <p:cNvSpPr/>
          <p:nvPr/>
        </p:nvSpPr>
        <p:spPr>
          <a:xfrm rot="10800000">
            <a:off x="21" y="1501871"/>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168"/>
          <p:cNvSpPr/>
          <p:nvPr/>
        </p:nvSpPr>
        <p:spPr>
          <a:xfrm rot="10800000">
            <a:off x="532482" y="912524"/>
            <a:ext cx="1055445" cy="355301"/>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168"/>
          <p:cNvSpPr/>
          <p:nvPr/>
        </p:nvSpPr>
        <p:spPr>
          <a:xfrm rot="10800000">
            <a:off x="7173125" y="912516"/>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168"/>
          <p:cNvSpPr/>
          <p:nvPr/>
        </p:nvSpPr>
        <p:spPr>
          <a:xfrm rot="10800000">
            <a:off x="1814348" y="912516"/>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168"/>
          <p:cNvSpPr/>
          <p:nvPr/>
        </p:nvSpPr>
        <p:spPr>
          <a:xfrm rot="10800000">
            <a:off x="4523560" y="323049"/>
            <a:ext cx="2095515"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168"/>
          <p:cNvSpPr/>
          <p:nvPr/>
        </p:nvSpPr>
        <p:spPr>
          <a:xfrm rot="10800000">
            <a:off x="7381057" y="3345678"/>
            <a:ext cx="1762943" cy="355322"/>
          </a:xfrm>
          <a:custGeom>
            <a:rect b="b" l="l" r="r" t="t"/>
            <a:pathLst>
              <a:path extrusionOk="0" h="2763" w="16884">
                <a:moveTo>
                  <a:pt x="1" y="0"/>
                </a:moveTo>
                <a:lnTo>
                  <a:pt x="1" y="2762"/>
                </a:lnTo>
                <a:lnTo>
                  <a:pt x="16884" y="2762"/>
                </a:lnTo>
                <a:lnTo>
                  <a:pt x="168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168"/>
          <p:cNvSpPr/>
          <p:nvPr/>
        </p:nvSpPr>
        <p:spPr>
          <a:xfrm rot="10800000">
            <a:off x="-4" y="2084924"/>
            <a:ext cx="1785554" cy="356851"/>
          </a:xfrm>
          <a:custGeom>
            <a:rect b="b" l="l" r="r" t="t"/>
            <a:pathLst>
              <a:path extrusionOk="0" h="2775" w="15325">
                <a:moveTo>
                  <a:pt x="1" y="0"/>
                </a:moveTo>
                <a:lnTo>
                  <a:pt x="1" y="2774"/>
                </a:lnTo>
                <a:lnTo>
                  <a:pt x="15324" y="2774"/>
                </a:lnTo>
                <a:lnTo>
                  <a:pt x="15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168"/>
          <p:cNvSpPr/>
          <p:nvPr/>
        </p:nvSpPr>
        <p:spPr>
          <a:xfrm rot="10800000">
            <a:off x="656319" y="4788199"/>
            <a:ext cx="2628881" cy="355301"/>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168"/>
          <p:cNvSpPr txBox="1"/>
          <p:nvPr>
            <p:ph hasCustomPrompt="1" type="title"/>
          </p:nvPr>
        </p:nvSpPr>
        <p:spPr>
          <a:xfrm>
            <a:off x="311700" y="1847850"/>
            <a:ext cx="8520600" cy="1382700"/>
          </a:xfrm>
          <a:prstGeom prst="rect">
            <a:avLst/>
          </a:prstGeom>
        </p:spPr>
        <p:txBody>
          <a:bodyPr anchorCtr="0" anchor="b" bIns="0" lIns="91425" spcFirstLastPara="1" rIns="91425" wrap="square" tIns="0">
            <a:noAutofit/>
          </a:bodyPr>
          <a:lstStyle>
            <a:lvl1pPr lvl="0" rtl="0" algn="ctr">
              <a:spcBef>
                <a:spcPts val="0"/>
              </a:spcBef>
              <a:spcAft>
                <a:spcPts val="0"/>
              </a:spcAft>
              <a:buSzPts val="12500"/>
              <a:buNone/>
              <a:defRPr sz="125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32" name="Shape 2132"/>
        <p:cNvGrpSpPr/>
        <p:nvPr/>
      </p:nvGrpSpPr>
      <p:grpSpPr>
        <a:xfrm>
          <a:off x="0" y="0"/>
          <a:ext cx="0" cy="0"/>
          <a:chOff x="0" y="0"/>
          <a:chExt cx="0" cy="0"/>
        </a:xfrm>
      </p:grpSpPr>
    </p:spTree>
  </p:cSld>
  <p:clrMapOvr>
    <a:masterClrMapping/>
  </p:clrMapOvr>
</p:sldLayout>
</file>

<file path=ppt/slideLayouts/slideLayout1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CUSTOM_1">
    <p:spTree>
      <p:nvGrpSpPr>
        <p:cNvPr id="2133" name="Shape 2133"/>
        <p:cNvGrpSpPr/>
        <p:nvPr/>
      </p:nvGrpSpPr>
      <p:grpSpPr>
        <a:xfrm>
          <a:off x="0" y="0"/>
          <a:ext cx="0" cy="0"/>
          <a:chOff x="0" y="0"/>
          <a:chExt cx="0" cy="0"/>
        </a:xfrm>
      </p:grpSpPr>
      <p:grpSp>
        <p:nvGrpSpPr>
          <p:cNvPr id="2134" name="Google Shape;2134;p170"/>
          <p:cNvGrpSpPr/>
          <p:nvPr/>
        </p:nvGrpSpPr>
        <p:grpSpPr>
          <a:xfrm>
            <a:off x="-25" y="2816286"/>
            <a:ext cx="9144046" cy="948350"/>
            <a:chOff x="-25" y="2816286"/>
            <a:chExt cx="9144046" cy="948350"/>
          </a:xfrm>
        </p:grpSpPr>
        <p:sp>
          <p:nvSpPr>
            <p:cNvPr id="2135" name="Google Shape;2135;p170"/>
            <p:cNvSpPr/>
            <p:nvPr/>
          </p:nvSpPr>
          <p:spPr>
            <a:xfrm>
              <a:off x="5439453" y="3632754"/>
              <a:ext cx="142155" cy="131882"/>
            </a:xfrm>
            <a:custGeom>
              <a:rect b="b" l="l" r="r" t="t"/>
              <a:pathLst>
                <a:path extrusionOk="0" h="4121" w="4442">
                  <a:moveTo>
                    <a:pt x="1" y="1"/>
                  </a:moveTo>
                  <a:lnTo>
                    <a:pt x="1" y="4120"/>
                  </a:lnTo>
                  <a:lnTo>
                    <a:pt x="4442" y="4120"/>
                  </a:lnTo>
                  <a:lnTo>
                    <a:pt x="4442"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170"/>
            <p:cNvSpPr/>
            <p:nvPr/>
          </p:nvSpPr>
          <p:spPr>
            <a:xfrm>
              <a:off x="5723675" y="3632754"/>
              <a:ext cx="2948838" cy="131882"/>
            </a:xfrm>
            <a:custGeom>
              <a:rect b="b" l="l" r="r" t="t"/>
              <a:pathLst>
                <a:path extrusionOk="0" h="4121" w="92144">
                  <a:moveTo>
                    <a:pt x="1" y="1"/>
                  </a:moveTo>
                  <a:lnTo>
                    <a:pt x="1" y="4120"/>
                  </a:lnTo>
                  <a:lnTo>
                    <a:pt x="92143" y="4120"/>
                  </a:lnTo>
                  <a:lnTo>
                    <a:pt x="921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170"/>
            <p:cNvSpPr/>
            <p:nvPr/>
          </p:nvSpPr>
          <p:spPr>
            <a:xfrm>
              <a:off x="4574596" y="3360726"/>
              <a:ext cx="1353834" cy="131882"/>
            </a:xfrm>
            <a:custGeom>
              <a:rect b="b" l="l" r="r" t="t"/>
              <a:pathLst>
                <a:path extrusionOk="0" h="4121" w="42304">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170"/>
            <p:cNvSpPr/>
            <p:nvPr/>
          </p:nvSpPr>
          <p:spPr>
            <a:xfrm>
              <a:off x="5129312" y="2816286"/>
              <a:ext cx="1148858" cy="131498"/>
            </a:xfrm>
            <a:custGeom>
              <a:rect b="b" l="l" r="r" t="t"/>
              <a:pathLst>
                <a:path extrusionOk="0" h="4109" w="35899">
                  <a:moveTo>
                    <a:pt x="1" y="1"/>
                  </a:moveTo>
                  <a:lnTo>
                    <a:pt x="1" y="4108"/>
                  </a:lnTo>
                  <a:lnTo>
                    <a:pt x="35898" y="4108"/>
                  </a:lnTo>
                  <a:lnTo>
                    <a:pt x="358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170"/>
            <p:cNvSpPr/>
            <p:nvPr/>
          </p:nvSpPr>
          <p:spPr>
            <a:xfrm>
              <a:off x="3376749"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170"/>
            <p:cNvSpPr/>
            <p:nvPr/>
          </p:nvSpPr>
          <p:spPr>
            <a:xfrm>
              <a:off x="3077647" y="2816286"/>
              <a:ext cx="370397" cy="131498"/>
            </a:xfrm>
            <a:custGeom>
              <a:rect b="b" l="l" r="r" t="t"/>
              <a:pathLst>
                <a:path extrusionOk="0" h="4109" w="11574">
                  <a:moveTo>
                    <a:pt x="1" y="1"/>
                  </a:moveTo>
                  <a:lnTo>
                    <a:pt x="1" y="4108"/>
                  </a:lnTo>
                  <a:lnTo>
                    <a:pt x="11574" y="4108"/>
                  </a:lnTo>
                  <a:lnTo>
                    <a:pt x="1157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170"/>
            <p:cNvSpPr/>
            <p:nvPr/>
          </p:nvSpPr>
          <p:spPr>
            <a:xfrm>
              <a:off x="3542860" y="2816286"/>
              <a:ext cx="139467" cy="131498"/>
            </a:xfrm>
            <a:custGeom>
              <a:rect b="b" l="l" r="r" t="t"/>
              <a:pathLst>
                <a:path extrusionOk="0" h="4109" w="4358">
                  <a:moveTo>
                    <a:pt x="0" y="1"/>
                  </a:moveTo>
                  <a:lnTo>
                    <a:pt x="0"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170"/>
            <p:cNvSpPr/>
            <p:nvPr/>
          </p:nvSpPr>
          <p:spPr>
            <a:xfrm>
              <a:off x="3723818" y="3088314"/>
              <a:ext cx="366205" cy="131882"/>
            </a:xfrm>
            <a:custGeom>
              <a:rect b="b" l="l" r="r" t="t"/>
              <a:pathLst>
                <a:path extrusionOk="0" h="4121" w="11443">
                  <a:moveTo>
                    <a:pt x="1" y="1"/>
                  </a:moveTo>
                  <a:lnTo>
                    <a:pt x="1" y="4120"/>
                  </a:lnTo>
                  <a:lnTo>
                    <a:pt x="11443" y="4120"/>
                  </a:lnTo>
                  <a:lnTo>
                    <a:pt x="114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170"/>
            <p:cNvSpPr/>
            <p:nvPr/>
          </p:nvSpPr>
          <p:spPr>
            <a:xfrm>
              <a:off x="2734770" y="3088314"/>
              <a:ext cx="891622" cy="131882"/>
            </a:xfrm>
            <a:custGeom>
              <a:rect b="b" l="l" r="r" t="t"/>
              <a:pathLst>
                <a:path extrusionOk="0" h="4121" w="27861">
                  <a:moveTo>
                    <a:pt x="0" y="1"/>
                  </a:moveTo>
                  <a:lnTo>
                    <a:pt x="0" y="4120"/>
                  </a:lnTo>
                  <a:lnTo>
                    <a:pt x="27861" y="4120"/>
                  </a:lnTo>
                  <a:lnTo>
                    <a:pt x="2786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170"/>
            <p:cNvSpPr/>
            <p:nvPr/>
          </p:nvSpPr>
          <p:spPr>
            <a:xfrm>
              <a:off x="864832"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170"/>
            <p:cNvSpPr/>
            <p:nvPr/>
          </p:nvSpPr>
          <p:spPr>
            <a:xfrm>
              <a:off x="1149054" y="3632754"/>
              <a:ext cx="2031679" cy="131882"/>
            </a:xfrm>
            <a:custGeom>
              <a:rect b="b" l="l" r="r" t="t"/>
              <a:pathLst>
                <a:path extrusionOk="0" h="4121" w="63485">
                  <a:moveTo>
                    <a:pt x="0" y="1"/>
                  </a:moveTo>
                  <a:lnTo>
                    <a:pt x="0" y="4120"/>
                  </a:lnTo>
                  <a:lnTo>
                    <a:pt x="63484" y="4120"/>
                  </a:lnTo>
                  <a:lnTo>
                    <a:pt x="6348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170"/>
            <p:cNvSpPr/>
            <p:nvPr/>
          </p:nvSpPr>
          <p:spPr>
            <a:xfrm>
              <a:off x="-25"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170"/>
            <p:cNvSpPr/>
            <p:nvPr/>
          </p:nvSpPr>
          <p:spPr>
            <a:xfrm>
              <a:off x="824064" y="2816286"/>
              <a:ext cx="1337833" cy="131498"/>
            </a:xfrm>
            <a:custGeom>
              <a:rect b="b" l="l" r="r" t="t"/>
              <a:pathLst>
                <a:path extrusionOk="0" h="4109" w="41804">
                  <a:moveTo>
                    <a:pt x="0" y="1"/>
                  </a:moveTo>
                  <a:lnTo>
                    <a:pt x="0" y="4108"/>
                  </a:lnTo>
                  <a:lnTo>
                    <a:pt x="41803" y="4108"/>
                  </a:lnTo>
                  <a:lnTo>
                    <a:pt x="418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170"/>
            <p:cNvSpPr/>
            <p:nvPr/>
          </p:nvSpPr>
          <p:spPr>
            <a:xfrm>
              <a:off x="582114" y="2816286"/>
              <a:ext cx="139499" cy="131498"/>
            </a:xfrm>
            <a:custGeom>
              <a:rect b="b" l="l" r="r" t="t"/>
              <a:pathLst>
                <a:path extrusionOk="0" h="4109" w="4359">
                  <a:moveTo>
                    <a:pt x="1" y="1"/>
                  </a:moveTo>
                  <a:lnTo>
                    <a:pt x="1"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170"/>
            <p:cNvSpPr/>
            <p:nvPr/>
          </p:nvSpPr>
          <p:spPr>
            <a:xfrm>
              <a:off x="8756420"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170"/>
            <p:cNvSpPr/>
            <p:nvPr/>
          </p:nvSpPr>
          <p:spPr>
            <a:xfrm>
              <a:off x="7790219"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170"/>
            <p:cNvSpPr/>
            <p:nvPr/>
          </p:nvSpPr>
          <p:spPr>
            <a:xfrm>
              <a:off x="6982098" y="2816286"/>
              <a:ext cx="1154938" cy="131498"/>
            </a:xfrm>
            <a:custGeom>
              <a:rect b="b" l="l" r="r" t="t"/>
              <a:pathLst>
                <a:path extrusionOk="0" h="4109" w="36089">
                  <a:moveTo>
                    <a:pt x="1" y="1"/>
                  </a:moveTo>
                  <a:lnTo>
                    <a:pt x="1" y="4108"/>
                  </a:lnTo>
                  <a:lnTo>
                    <a:pt x="36089" y="4108"/>
                  </a:lnTo>
                  <a:lnTo>
                    <a:pt x="3608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170"/>
            <p:cNvSpPr/>
            <p:nvPr/>
          </p:nvSpPr>
          <p:spPr>
            <a:xfrm>
              <a:off x="8279016" y="2816286"/>
              <a:ext cx="139883" cy="131498"/>
            </a:xfrm>
            <a:custGeom>
              <a:rect b="b" l="l" r="r" t="t"/>
              <a:pathLst>
                <a:path extrusionOk="0" h="4109" w="4371">
                  <a:moveTo>
                    <a:pt x="1" y="1"/>
                  </a:moveTo>
                  <a:lnTo>
                    <a:pt x="1" y="4108"/>
                  </a:lnTo>
                  <a:lnTo>
                    <a:pt x="4370" y="4108"/>
                  </a:lnTo>
                  <a:lnTo>
                    <a:pt x="4370"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3" name="Google Shape;2153;p170"/>
          <p:cNvSpPr txBox="1"/>
          <p:nvPr>
            <p:ph type="ctrTitle"/>
          </p:nvPr>
        </p:nvSpPr>
        <p:spPr>
          <a:xfrm flipH="1">
            <a:off x="6355375" y="-142871"/>
            <a:ext cx="14358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154" name="Google Shape;2154;p170"/>
          <p:cNvSpPr txBox="1"/>
          <p:nvPr>
            <p:ph idx="1" type="subTitle"/>
          </p:nvPr>
        </p:nvSpPr>
        <p:spPr>
          <a:xfrm flipH="1">
            <a:off x="6040625" y="1928650"/>
            <a:ext cx="20664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2155" name="Google Shape;2155;p170"/>
          <p:cNvSpPr txBox="1"/>
          <p:nvPr>
            <p:ph idx="2" type="ctrTitle"/>
          </p:nvPr>
        </p:nvSpPr>
        <p:spPr>
          <a:xfrm flipH="1">
            <a:off x="1037600"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2156" name="Google Shape;2156;p170"/>
          <p:cNvSpPr txBox="1"/>
          <p:nvPr>
            <p:ph idx="3" type="subTitle"/>
          </p:nvPr>
        </p:nvSpPr>
        <p:spPr>
          <a:xfrm flipH="1">
            <a:off x="1037000"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2157" name="Google Shape;2157;p170"/>
          <p:cNvSpPr txBox="1"/>
          <p:nvPr>
            <p:ph idx="4" type="ctrTitle"/>
          </p:nvPr>
        </p:nvSpPr>
        <p:spPr>
          <a:xfrm flipH="1">
            <a:off x="3829056" y="-219071"/>
            <a:ext cx="14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158" name="Google Shape;2158;p170"/>
          <p:cNvSpPr txBox="1"/>
          <p:nvPr>
            <p:ph idx="5" type="subTitle"/>
          </p:nvPr>
        </p:nvSpPr>
        <p:spPr>
          <a:xfrm flipH="1">
            <a:off x="3539465"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2159" name="Google Shape;2159;p170"/>
          <p:cNvSpPr txBox="1"/>
          <p:nvPr>
            <p:ph idx="6"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2160" name="Google Shape;2160;p170"/>
          <p:cNvSpPr txBox="1"/>
          <p:nvPr>
            <p:ph idx="7" type="ctrTitle"/>
          </p:nvPr>
        </p:nvSpPr>
        <p:spPr>
          <a:xfrm flipH="1">
            <a:off x="353911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2161" name="Google Shape;2161;p170"/>
          <p:cNvSpPr txBox="1"/>
          <p:nvPr>
            <p:ph idx="8" type="ctrTitle"/>
          </p:nvPr>
        </p:nvSpPr>
        <p:spPr>
          <a:xfrm flipH="1">
            <a:off x="604196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162" name="Shape 2162"/>
        <p:cNvGrpSpPr/>
        <p:nvPr/>
      </p:nvGrpSpPr>
      <p:grpSpPr>
        <a:xfrm>
          <a:off x="0" y="0"/>
          <a:ext cx="0" cy="0"/>
          <a:chOff x="0" y="0"/>
          <a:chExt cx="0" cy="0"/>
        </a:xfrm>
      </p:grpSpPr>
      <p:sp>
        <p:nvSpPr>
          <p:cNvPr id="2163" name="Google Shape;2163;p171"/>
          <p:cNvSpPr/>
          <p:nvPr/>
        </p:nvSpPr>
        <p:spPr>
          <a:xfrm>
            <a:off x="0" y="1584850"/>
            <a:ext cx="4361919"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171"/>
          <p:cNvSpPr/>
          <p:nvPr/>
        </p:nvSpPr>
        <p:spPr>
          <a:xfrm>
            <a:off x="6076300" y="1584850"/>
            <a:ext cx="1243658" cy="241393"/>
          </a:xfrm>
          <a:custGeom>
            <a:rect b="b" l="l" r="r" t="t"/>
            <a:pathLst>
              <a:path extrusionOk="0" h="5847" w="19503">
                <a:moveTo>
                  <a:pt x="0" y="1"/>
                </a:moveTo>
                <a:lnTo>
                  <a:pt x="0" y="5847"/>
                </a:lnTo>
                <a:lnTo>
                  <a:pt x="19503" y="5847"/>
                </a:lnTo>
                <a:lnTo>
                  <a:pt x="195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171"/>
          <p:cNvSpPr/>
          <p:nvPr/>
        </p:nvSpPr>
        <p:spPr>
          <a:xfrm>
            <a:off x="2172024" y="3002644"/>
            <a:ext cx="1243656" cy="240911"/>
          </a:xfrm>
          <a:custGeom>
            <a:rect b="b" l="l" r="r" t="t"/>
            <a:pathLst>
              <a:path extrusionOk="0" h="5847" w="30184">
                <a:moveTo>
                  <a:pt x="1" y="0"/>
                </a:moveTo>
                <a:lnTo>
                  <a:pt x="1" y="5846"/>
                </a:lnTo>
                <a:lnTo>
                  <a:pt x="30183" y="5846"/>
                </a:lnTo>
                <a:lnTo>
                  <a:pt x="301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171"/>
          <p:cNvSpPr/>
          <p:nvPr/>
        </p:nvSpPr>
        <p:spPr>
          <a:xfrm>
            <a:off x="4667250" y="3002650"/>
            <a:ext cx="4476882"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171"/>
          <p:cNvSpPr/>
          <p:nvPr/>
        </p:nvSpPr>
        <p:spPr>
          <a:xfrm>
            <a:off x="4552950" y="1584850"/>
            <a:ext cx="1342466" cy="241405"/>
          </a:xfrm>
          <a:custGeom>
            <a:rect b="b" l="l" r="r" t="t"/>
            <a:pathLst>
              <a:path extrusionOk="0" h="5859" w="146079">
                <a:moveTo>
                  <a:pt x="1" y="1"/>
                </a:moveTo>
                <a:lnTo>
                  <a:pt x="1" y="5858"/>
                </a:lnTo>
                <a:lnTo>
                  <a:pt x="146079" y="5858"/>
                </a:lnTo>
                <a:lnTo>
                  <a:pt x="1460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171"/>
          <p:cNvSpPr txBox="1"/>
          <p:nvPr>
            <p:ph type="ctrTitle"/>
          </p:nvPr>
        </p:nvSpPr>
        <p:spPr>
          <a:xfrm flipH="1">
            <a:off x="2189800" y="1848349"/>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2169" name="Google Shape;2169;p171"/>
          <p:cNvSpPr txBox="1"/>
          <p:nvPr>
            <p:ph idx="1" type="subTitle"/>
          </p:nvPr>
        </p:nvSpPr>
        <p:spPr>
          <a:xfrm flipH="1">
            <a:off x="2189801" y="2162325"/>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2170" name="Google Shape;2170;p171"/>
          <p:cNvSpPr txBox="1"/>
          <p:nvPr>
            <p:ph idx="2" type="ctrTitle"/>
          </p:nvPr>
        </p:nvSpPr>
        <p:spPr>
          <a:xfrm flipH="1">
            <a:off x="4811675" y="1848401"/>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2171" name="Google Shape;2171;p171"/>
          <p:cNvSpPr txBox="1"/>
          <p:nvPr>
            <p:ph idx="3" type="subTitle"/>
          </p:nvPr>
        </p:nvSpPr>
        <p:spPr>
          <a:xfrm flipH="1">
            <a:off x="4811675" y="2163531"/>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2172" name="Google Shape;2172;p171"/>
          <p:cNvSpPr txBox="1"/>
          <p:nvPr>
            <p:ph idx="4" type="ctrTitle"/>
          </p:nvPr>
        </p:nvSpPr>
        <p:spPr>
          <a:xfrm flipH="1">
            <a:off x="2189796" y="3103412"/>
            <a:ext cx="21639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200"/>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2173" name="Google Shape;2173;p171"/>
          <p:cNvSpPr txBox="1"/>
          <p:nvPr>
            <p:ph idx="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2174" name="Google Shape;2174;p171"/>
          <p:cNvSpPr txBox="1"/>
          <p:nvPr>
            <p:ph idx="6" type="ctrTitle"/>
          </p:nvPr>
        </p:nvSpPr>
        <p:spPr>
          <a:xfrm flipH="1">
            <a:off x="2189800" y="3258286"/>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2175" name="Google Shape;2175;p171"/>
          <p:cNvSpPr txBox="1"/>
          <p:nvPr>
            <p:ph idx="7" type="subTitle"/>
          </p:nvPr>
        </p:nvSpPr>
        <p:spPr>
          <a:xfrm flipH="1">
            <a:off x="2189801" y="3572262"/>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2176" name="Google Shape;2176;p171"/>
          <p:cNvSpPr txBox="1"/>
          <p:nvPr>
            <p:ph idx="8" type="ctrTitle"/>
          </p:nvPr>
        </p:nvSpPr>
        <p:spPr>
          <a:xfrm flipH="1">
            <a:off x="4811675" y="3258338"/>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2177" name="Google Shape;2177;p171"/>
          <p:cNvSpPr txBox="1"/>
          <p:nvPr>
            <p:ph idx="9" type="subTitle"/>
          </p:nvPr>
        </p:nvSpPr>
        <p:spPr>
          <a:xfrm flipH="1">
            <a:off x="4811675" y="3573468"/>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CUSTOM_6">
    <p:spTree>
      <p:nvGrpSpPr>
        <p:cNvPr id="2178" name="Shape 2178"/>
        <p:cNvGrpSpPr/>
        <p:nvPr/>
      </p:nvGrpSpPr>
      <p:grpSpPr>
        <a:xfrm>
          <a:off x="0" y="0"/>
          <a:ext cx="0" cy="0"/>
          <a:chOff x="0" y="0"/>
          <a:chExt cx="0" cy="0"/>
        </a:xfrm>
      </p:grpSpPr>
      <p:sp>
        <p:nvSpPr>
          <p:cNvPr id="2179" name="Google Shape;2179;p172"/>
          <p:cNvSpPr txBox="1"/>
          <p:nvPr>
            <p:ph type="ctrTitle"/>
          </p:nvPr>
        </p:nvSpPr>
        <p:spPr>
          <a:xfrm flipH="1">
            <a:off x="2266008" y="1775350"/>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180" name="Google Shape;2180;p172"/>
          <p:cNvSpPr txBox="1"/>
          <p:nvPr>
            <p:ph idx="2" type="ctrTitle"/>
          </p:nvPr>
        </p:nvSpPr>
        <p:spPr>
          <a:xfrm flipH="1">
            <a:off x="4714188" y="1775427"/>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181" name="Google Shape;2181;p172"/>
          <p:cNvSpPr txBox="1"/>
          <p:nvPr>
            <p:ph idx="1" type="subTitle"/>
          </p:nvPr>
        </p:nvSpPr>
        <p:spPr>
          <a:xfrm flipH="1">
            <a:off x="4714175" y="2208199"/>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182" name="Google Shape;2182;p172"/>
          <p:cNvSpPr txBox="1"/>
          <p:nvPr>
            <p:ph idx="3" type="ctrTitle"/>
          </p:nvPr>
        </p:nvSpPr>
        <p:spPr>
          <a:xfrm flipH="1">
            <a:off x="2266001" y="3155675"/>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183" name="Google Shape;2183;p172"/>
          <p:cNvSpPr txBox="1"/>
          <p:nvPr>
            <p:ph idx="4" type="subTitle"/>
          </p:nvPr>
        </p:nvSpPr>
        <p:spPr>
          <a:xfrm flipH="1">
            <a:off x="2266000" y="3585925"/>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184" name="Google Shape;2184;p172"/>
          <p:cNvSpPr txBox="1"/>
          <p:nvPr>
            <p:ph idx="5" type="ctrTitle"/>
          </p:nvPr>
        </p:nvSpPr>
        <p:spPr>
          <a:xfrm flipH="1">
            <a:off x="4714200" y="3155754"/>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185" name="Google Shape;2185;p172"/>
          <p:cNvSpPr txBox="1"/>
          <p:nvPr>
            <p:ph idx="6" type="subTitle"/>
          </p:nvPr>
        </p:nvSpPr>
        <p:spPr>
          <a:xfrm flipH="1">
            <a:off x="4714175" y="3585925"/>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186" name="Google Shape;2186;p172"/>
          <p:cNvSpPr txBox="1"/>
          <p:nvPr>
            <p:ph idx="7"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2187" name="Google Shape;2187;p172"/>
          <p:cNvSpPr txBox="1"/>
          <p:nvPr>
            <p:ph idx="8" type="subTitle"/>
          </p:nvPr>
        </p:nvSpPr>
        <p:spPr>
          <a:xfrm flipH="1">
            <a:off x="2266008" y="2208197"/>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4">
    <p:spTree>
      <p:nvGrpSpPr>
        <p:cNvPr id="2188" name="Shape 2188"/>
        <p:cNvGrpSpPr/>
        <p:nvPr/>
      </p:nvGrpSpPr>
      <p:grpSpPr>
        <a:xfrm>
          <a:off x="0" y="0"/>
          <a:ext cx="0" cy="0"/>
          <a:chOff x="0" y="0"/>
          <a:chExt cx="0" cy="0"/>
        </a:xfrm>
      </p:grpSpPr>
      <p:sp>
        <p:nvSpPr>
          <p:cNvPr id="2189" name="Google Shape;2189;p173"/>
          <p:cNvSpPr/>
          <p:nvPr/>
        </p:nvSpPr>
        <p:spPr>
          <a:xfrm>
            <a:off x="6200875" y="1515825"/>
            <a:ext cx="2943127" cy="241405"/>
          </a:xfrm>
          <a:custGeom>
            <a:rect b="b" l="l" r="r" t="t"/>
            <a:pathLst>
              <a:path extrusionOk="0" h="5859" w="146079">
                <a:moveTo>
                  <a:pt x="1" y="1"/>
                </a:moveTo>
                <a:lnTo>
                  <a:pt x="1" y="5858"/>
                </a:lnTo>
                <a:lnTo>
                  <a:pt x="146079" y="5858"/>
                </a:lnTo>
                <a:lnTo>
                  <a:pt x="146079" y="1"/>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173"/>
          <p:cNvSpPr txBox="1"/>
          <p:nvPr>
            <p:ph idx="1" type="body"/>
          </p:nvPr>
        </p:nvSpPr>
        <p:spPr>
          <a:xfrm>
            <a:off x="5438700" y="1973025"/>
            <a:ext cx="31242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Font typeface="Raleway SemiBold"/>
              <a:buChar char="●"/>
              <a:defRPr sz="1600"/>
            </a:lvl1pPr>
            <a:lvl2pPr indent="-330200" lvl="1" marL="914400" rtl="0" algn="r">
              <a:spcBef>
                <a:spcPts val="0"/>
              </a:spcBef>
              <a:spcAft>
                <a:spcPts val="0"/>
              </a:spcAft>
              <a:buSzPts val="1600"/>
              <a:buFont typeface="Nunito Light"/>
              <a:buChar char="○"/>
              <a:defRPr sz="1600"/>
            </a:lvl2pPr>
            <a:lvl3pPr indent="-330200" lvl="2" marL="1371600" rtl="0" algn="r">
              <a:spcBef>
                <a:spcPts val="1600"/>
              </a:spcBef>
              <a:spcAft>
                <a:spcPts val="0"/>
              </a:spcAft>
              <a:buSzPts val="1600"/>
              <a:buFont typeface="Nunito Light"/>
              <a:buChar char="■"/>
              <a:defRPr sz="1600"/>
            </a:lvl3pPr>
            <a:lvl4pPr indent="-330200" lvl="3" marL="1828800" rtl="0" algn="r">
              <a:spcBef>
                <a:spcPts val="1600"/>
              </a:spcBef>
              <a:spcAft>
                <a:spcPts val="0"/>
              </a:spcAft>
              <a:buSzPts val="1600"/>
              <a:buFont typeface="Nunito Light"/>
              <a:buChar char="●"/>
              <a:defRPr sz="1600"/>
            </a:lvl4pPr>
            <a:lvl5pPr indent="-330200" lvl="4" marL="2286000" rtl="0" algn="r">
              <a:spcBef>
                <a:spcPts val="1600"/>
              </a:spcBef>
              <a:spcAft>
                <a:spcPts val="0"/>
              </a:spcAft>
              <a:buSzPts val="1600"/>
              <a:buFont typeface="Nunito Light"/>
              <a:buChar char="○"/>
              <a:defRPr sz="1600"/>
            </a:lvl5pPr>
            <a:lvl6pPr indent="-330200" lvl="5" marL="2743200" rtl="0" algn="r">
              <a:spcBef>
                <a:spcPts val="1600"/>
              </a:spcBef>
              <a:spcAft>
                <a:spcPts val="0"/>
              </a:spcAft>
              <a:buSzPts val="1600"/>
              <a:buFont typeface="Nunito Light"/>
              <a:buChar char="■"/>
              <a:defRPr sz="1600"/>
            </a:lvl6pPr>
            <a:lvl7pPr indent="-330200" lvl="6" marL="3200400" rtl="0" algn="r">
              <a:spcBef>
                <a:spcPts val="1600"/>
              </a:spcBef>
              <a:spcAft>
                <a:spcPts val="0"/>
              </a:spcAft>
              <a:buSzPts val="1600"/>
              <a:buFont typeface="Nunito Light"/>
              <a:buChar char="●"/>
              <a:defRPr sz="1600"/>
            </a:lvl7pPr>
            <a:lvl8pPr indent="-330200" lvl="7" marL="3657600" rtl="0" algn="r">
              <a:spcBef>
                <a:spcPts val="1600"/>
              </a:spcBef>
              <a:spcAft>
                <a:spcPts val="0"/>
              </a:spcAft>
              <a:buSzPts val="1600"/>
              <a:buFont typeface="Nunito Light"/>
              <a:buChar char="○"/>
              <a:defRPr sz="1600"/>
            </a:lvl8pPr>
            <a:lvl9pPr indent="-330200" lvl="8" marL="4114800" rtl="0" algn="r">
              <a:spcBef>
                <a:spcPts val="1600"/>
              </a:spcBef>
              <a:spcAft>
                <a:spcPts val="1600"/>
              </a:spcAft>
              <a:buSzPts val="1600"/>
              <a:buFont typeface="Nunito Light"/>
              <a:buChar char="■"/>
              <a:defRPr sz="1600"/>
            </a:lvl9pPr>
          </a:lstStyle>
          <a:p/>
        </p:txBody>
      </p:sp>
      <p:sp>
        <p:nvSpPr>
          <p:cNvPr id="2191" name="Google Shape;2191;p173"/>
          <p:cNvSpPr txBox="1"/>
          <p:nvPr>
            <p:ph type="title"/>
          </p:nvPr>
        </p:nvSpPr>
        <p:spPr>
          <a:xfrm>
            <a:off x="5438775" y="1168325"/>
            <a:ext cx="31242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
        <p:nvSpPr>
          <p:cNvPr id="2192" name="Google Shape;2192;p173"/>
          <p:cNvSpPr/>
          <p:nvPr/>
        </p:nvSpPr>
        <p:spPr>
          <a:xfrm>
            <a:off x="8318280" y="5018272"/>
            <a:ext cx="825726" cy="125232"/>
          </a:xfrm>
          <a:custGeom>
            <a:rect b="b" l="l" r="r" t="t"/>
            <a:pathLst>
              <a:path extrusionOk="0" h="2335" w="15396">
                <a:moveTo>
                  <a:pt x="1" y="1"/>
                </a:moveTo>
                <a:lnTo>
                  <a:pt x="1" y="2335"/>
                </a:lnTo>
                <a:lnTo>
                  <a:pt x="15395" y="2335"/>
                </a:lnTo>
                <a:lnTo>
                  <a:pt x="153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173"/>
          <p:cNvSpPr/>
          <p:nvPr/>
        </p:nvSpPr>
        <p:spPr>
          <a:xfrm>
            <a:off x="6473454" y="5018272"/>
            <a:ext cx="1685830" cy="125232"/>
          </a:xfrm>
          <a:custGeom>
            <a:rect b="b" l="l" r="r" t="t"/>
            <a:pathLst>
              <a:path extrusionOk="0" h="2335" w="31433">
                <a:moveTo>
                  <a:pt x="0" y="1"/>
                </a:moveTo>
                <a:lnTo>
                  <a:pt x="0" y="2335"/>
                </a:lnTo>
                <a:lnTo>
                  <a:pt x="31433" y="2335"/>
                </a:lnTo>
                <a:lnTo>
                  <a:pt x="314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173"/>
          <p:cNvSpPr/>
          <p:nvPr/>
        </p:nvSpPr>
        <p:spPr>
          <a:xfrm>
            <a:off x="6031569" y="4810127"/>
            <a:ext cx="2520459" cy="125875"/>
          </a:xfrm>
          <a:custGeom>
            <a:rect b="b" l="l" r="r" t="t"/>
            <a:pathLst>
              <a:path extrusionOk="0" h="2347" w="46995">
                <a:moveTo>
                  <a:pt x="0" y="1"/>
                </a:moveTo>
                <a:lnTo>
                  <a:pt x="0" y="2346"/>
                </a:lnTo>
                <a:lnTo>
                  <a:pt x="46994" y="2346"/>
                </a:lnTo>
                <a:lnTo>
                  <a:pt x="469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173"/>
          <p:cNvSpPr/>
          <p:nvPr/>
        </p:nvSpPr>
        <p:spPr>
          <a:xfrm>
            <a:off x="5564744" y="4810127"/>
            <a:ext cx="285486" cy="125875"/>
          </a:xfrm>
          <a:custGeom>
            <a:rect b="b" l="l" r="r" t="t"/>
            <a:pathLst>
              <a:path extrusionOk="0" h="2347" w="5323">
                <a:moveTo>
                  <a:pt x="1" y="1"/>
                </a:moveTo>
                <a:lnTo>
                  <a:pt x="1" y="2346"/>
                </a:lnTo>
                <a:lnTo>
                  <a:pt x="5323" y="2346"/>
                </a:lnTo>
                <a:lnTo>
                  <a:pt x="5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4_1">
    <p:spTree>
      <p:nvGrpSpPr>
        <p:cNvPr id="2196" name="Shape 2196"/>
        <p:cNvGrpSpPr/>
        <p:nvPr/>
      </p:nvGrpSpPr>
      <p:grpSpPr>
        <a:xfrm>
          <a:off x="0" y="0"/>
          <a:ext cx="0" cy="0"/>
          <a:chOff x="0" y="0"/>
          <a:chExt cx="0" cy="0"/>
        </a:xfrm>
      </p:grpSpPr>
      <p:sp>
        <p:nvSpPr>
          <p:cNvPr id="2197" name="Google Shape;2197;p174"/>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174"/>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174"/>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174"/>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174"/>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174"/>
          <p:cNvSpPr/>
          <p:nvPr/>
        </p:nvSpPr>
        <p:spPr>
          <a:xfrm flipH="1">
            <a:off x="1299983"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174"/>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174"/>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174"/>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174"/>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174"/>
          <p:cNvSpPr/>
          <p:nvPr/>
        </p:nvSpPr>
        <p:spPr>
          <a:xfrm>
            <a:off x="2094075" y="1123150"/>
            <a:ext cx="4955589" cy="4020450"/>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174"/>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5">
    <p:spTree>
      <p:nvGrpSpPr>
        <p:cNvPr id="2209" name="Shape 2209"/>
        <p:cNvGrpSpPr/>
        <p:nvPr/>
      </p:nvGrpSpPr>
      <p:grpSpPr>
        <a:xfrm>
          <a:off x="0" y="0"/>
          <a:ext cx="0" cy="0"/>
          <a:chOff x="0" y="0"/>
          <a:chExt cx="0" cy="0"/>
        </a:xfrm>
      </p:grpSpPr>
      <p:sp>
        <p:nvSpPr>
          <p:cNvPr id="2210" name="Google Shape;2210;p175"/>
          <p:cNvSpPr/>
          <p:nvPr/>
        </p:nvSpPr>
        <p:spPr>
          <a:xfrm>
            <a:off x="1817725" y="0"/>
            <a:ext cx="7326300" cy="390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175"/>
          <p:cNvSpPr txBox="1"/>
          <p:nvPr>
            <p:ph idx="1" type="body"/>
          </p:nvPr>
        </p:nvSpPr>
        <p:spPr>
          <a:xfrm>
            <a:off x="4579525" y="2388200"/>
            <a:ext cx="39327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Char char="●"/>
              <a:defRPr sz="1600"/>
            </a:lvl1pPr>
            <a:lvl2pPr indent="-330200" lvl="1" marL="914400" rtl="0">
              <a:spcBef>
                <a:spcPts val="0"/>
              </a:spcBef>
              <a:spcAft>
                <a:spcPts val="0"/>
              </a:spcAft>
              <a:buSzPts val="1600"/>
              <a:buChar char="○"/>
              <a:defRPr/>
            </a:lvl2pPr>
            <a:lvl3pPr indent="-323850" lvl="2" marL="1371600" rtl="0">
              <a:spcBef>
                <a:spcPts val="1600"/>
              </a:spcBef>
              <a:spcAft>
                <a:spcPts val="0"/>
              </a:spcAft>
              <a:buSzPts val="1500"/>
              <a:buChar char="■"/>
              <a:defRPr/>
            </a:lvl3pPr>
            <a:lvl4pPr indent="-323850" lvl="3" marL="1828800" rtl="0">
              <a:spcBef>
                <a:spcPts val="1600"/>
              </a:spcBef>
              <a:spcAft>
                <a:spcPts val="0"/>
              </a:spcAft>
              <a:buSzPts val="15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1150" lvl="6" marL="3200400" rtl="0">
              <a:spcBef>
                <a:spcPts val="1600"/>
              </a:spcBef>
              <a:spcAft>
                <a:spcPts val="0"/>
              </a:spcAft>
              <a:buSzPts val="1300"/>
              <a:buChar char="●"/>
              <a:defRPr/>
            </a:lvl7pPr>
            <a:lvl8pPr indent="-311150" lvl="7" marL="3657600" rtl="0">
              <a:spcBef>
                <a:spcPts val="1600"/>
              </a:spcBef>
              <a:spcAft>
                <a:spcPts val="0"/>
              </a:spcAft>
              <a:buSzPts val="1300"/>
              <a:buChar char="○"/>
              <a:defRPr/>
            </a:lvl8pPr>
            <a:lvl9pPr indent="-317500" lvl="8" marL="4114800" rtl="0">
              <a:spcBef>
                <a:spcPts val="1600"/>
              </a:spcBef>
              <a:spcAft>
                <a:spcPts val="1600"/>
              </a:spcAft>
              <a:buSzPts val="1400"/>
              <a:buChar char="■"/>
              <a:defRPr/>
            </a:lvl9pPr>
          </a:lstStyle>
          <a:p/>
        </p:txBody>
      </p:sp>
      <p:sp>
        <p:nvSpPr>
          <p:cNvPr id="2212" name="Google Shape;2212;p175"/>
          <p:cNvSpPr txBox="1"/>
          <p:nvPr>
            <p:ph type="title"/>
          </p:nvPr>
        </p:nvSpPr>
        <p:spPr>
          <a:xfrm>
            <a:off x="4579531" y="1714800"/>
            <a:ext cx="39633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lgn="r">
              <a:spcBef>
                <a:spcPts val="0"/>
              </a:spcBef>
              <a:spcAft>
                <a:spcPts val="0"/>
              </a:spcAft>
              <a:buNone/>
              <a:defRPr sz="3000"/>
            </a:lvl2pPr>
            <a:lvl3pPr lvl="2" rtl="0" algn="r">
              <a:spcBef>
                <a:spcPts val="0"/>
              </a:spcBef>
              <a:spcAft>
                <a:spcPts val="0"/>
              </a:spcAft>
              <a:buNone/>
              <a:defRPr sz="3000"/>
            </a:lvl3pPr>
            <a:lvl4pPr lvl="3" rtl="0" algn="r">
              <a:spcBef>
                <a:spcPts val="0"/>
              </a:spcBef>
              <a:spcAft>
                <a:spcPts val="0"/>
              </a:spcAft>
              <a:buNone/>
              <a:defRPr sz="3000"/>
            </a:lvl4pPr>
            <a:lvl5pPr lvl="4" rtl="0" algn="r">
              <a:spcBef>
                <a:spcPts val="0"/>
              </a:spcBef>
              <a:spcAft>
                <a:spcPts val="0"/>
              </a:spcAft>
              <a:buNone/>
              <a:defRPr sz="3000"/>
            </a:lvl5pPr>
            <a:lvl6pPr lvl="5" rtl="0" algn="r">
              <a:spcBef>
                <a:spcPts val="0"/>
              </a:spcBef>
              <a:spcAft>
                <a:spcPts val="0"/>
              </a:spcAft>
              <a:buNone/>
              <a:defRPr sz="3000"/>
            </a:lvl6pPr>
            <a:lvl7pPr lvl="6" rtl="0" algn="r">
              <a:spcBef>
                <a:spcPts val="0"/>
              </a:spcBef>
              <a:spcAft>
                <a:spcPts val="0"/>
              </a:spcAft>
              <a:buNone/>
              <a:defRPr sz="3000"/>
            </a:lvl7pPr>
            <a:lvl8pPr lvl="7" rtl="0" algn="r">
              <a:spcBef>
                <a:spcPts val="0"/>
              </a:spcBef>
              <a:spcAft>
                <a:spcPts val="0"/>
              </a:spcAft>
              <a:buNone/>
              <a:defRPr sz="3000"/>
            </a:lvl8pPr>
            <a:lvl9pPr lvl="8" rtl="0" algn="r">
              <a:spcBef>
                <a:spcPts val="0"/>
              </a:spcBef>
              <a:spcAft>
                <a:spcPts val="0"/>
              </a:spcAft>
              <a:buNone/>
              <a:defRPr sz="3000"/>
            </a:lvl9pPr>
          </a:lstStyle>
          <a:p/>
        </p:txBody>
      </p:sp>
      <p:sp>
        <p:nvSpPr>
          <p:cNvPr id="2213" name="Google Shape;2213;p175"/>
          <p:cNvSpPr/>
          <p:nvPr/>
        </p:nvSpPr>
        <p:spPr>
          <a:xfrm>
            <a:off x="0" y="2156637"/>
            <a:ext cx="2107897" cy="128764"/>
          </a:xfrm>
          <a:custGeom>
            <a:rect b="b" l="l" r="r" t="t"/>
            <a:pathLst>
              <a:path extrusionOk="0" h="8298" w="135840">
                <a:moveTo>
                  <a:pt x="1" y="1"/>
                </a:moveTo>
                <a:lnTo>
                  <a:pt x="1" y="8298"/>
                </a:lnTo>
                <a:lnTo>
                  <a:pt x="135840" y="8298"/>
                </a:lnTo>
                <a:lnTo>
                  <a:pt x="1358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175"/>
          <p:cNvSpPr/>
          <p:nvPr/>
        </p:nvSpPr>
        <p:spPr>
          <a:xfrm>
            <a:off x="2107970" y="2156637"/>
            <a:ext cx="1115538" cy="128764"/>
          </a:xfrm>
          <a:custGeom>
            <a:rect b="b" l="l" r="r" t="t"/>
            <a:pathLst>
              <a:path extrusionOk="0" h="8298" w="71889">
                <a:moveTo>
                  <a:pt x="1" y="1"/>
                </a:moveTo>
                <a:lnTo>
                  <a:pt x="1" y="8298"/>
                </a:lnTo>
                <a:lnTo>
                  <a:pt x="71889" y="8298"/>
                </a:lnTo>
                <a:lnTo>
                  <a:pt x="718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175"/>
          <p:cNvSpPr/>
          <p:nvPr/>
        </p:nvSpPr>
        <p:spPr>
          <a:xfrm>
            <a:off x="430892" y="2369856"/>
            <a:ext cx="1645026" cy="128764"/>
          </a:xfrm>
          <a:custGeom>
            <a:rect b="b" l="l" r="r" t="t"/>
            <a:pathLst>
              <a:path extrusionOk="0" h="8298" w="106011">
                <a:moveTo>
                  <a:pt x="1" y="1"/>
                </a:moveTo>
                <a:lnTo>
                  <a:pt x="1" y="8297"/>
                </a:lnTo>
                <a:lnTo>
                  <a:pt x="106011" y="8297"/>
                </a:lnTo>
                <a:lnTo>
                  <a:pt x="1060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175"/>
          <p:cNvSpPr/>
          <p:nvPr/>
        </p:nvSpPr>
        <p:spPr>
          <a:xfrm>
            <a:off x="1597826" y="2369856"/>
            <a:ext cx="478141" cy="128764"/>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175"/>
          <p:cNvSpPr/>
          <p:nvPr/>
        </p:nvSpPr>
        <p:spPr>
          <a:xfrm>
            <a:off x="2665754" y="2369856"/>
            <a:ext cx="557777" cy="128764"/>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175"/>
          <p:cNvSpPr/>
          <p:nvPr/>
        </p:nvSpPr>
        <p:spPr>
          <a:xfrm>
            <a:off x="0" y="3222713"/>
            <a:ext cx="1472750" cy="128392"/>
          </a:xfrm>
          <a:custGeom>
            <a:rect b="b" l="l" r="r" t="t"/>
            <a:pathLst>
              <a:path extrusionOk="0" h="8274" w="94909">
                <a:moveTo>
                  <a:pt x="1" y="1"/>
                </a:moveTo>
                <a:lnTo>
                  <a:pt x="1" y="8274"/>
                </a:lnTo>
                <a:lnTo>
                  <a:pt x="94908" y="8274"/>
                </a:lnTo>
                <a:lnTo>
                  <a:pt x="949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175"/>
          <p:cNvSpPr/>
          <p:nvPr/>
        </p:nvSpPr>
        <p:spPr>
          <a:xfrm>
            <a:off x="2202118" y="2369856"/>
            <a:ext cx="128764" cy="128764"/>
          </a:xfrm>
          <a:custGeom>
            <a:rect b="b" l="l" r="r" t="t"/>
            <a:pathLst>
              <a:path extrusionOk="0" h="8298" w="8298">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175"/>
          <p:cNvSpPr/>
          <p:nvPr/>
        </p:nvSpPr>
        <p:spPr>
          <a:xfrm>
            <a:off x="2406772" y="2369856"/>
            <a:ext cx="128764" cy="128764"/>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175"/>
          <p:cNvSpPr/>
          <p:nvPr/>
        </p:nvSpPr>
        <p:spPr>
          <a:xfrm>
            <a:off x="2061089" y="2796292"/>
            <a:ext cx="128764" cy="128749"/>
          </a:xfrm>
          <a:custGeom>
            <a:rect b="b" l="l" r="r" t="t"/>
            <a:pathLst>
              <a:path extrusionOk="0" h="8297" w="8298">
                <a:moveTo>
                  <a:pt x="0" y="0"/>
                </a:moveTo>
                <a:lnTo>
                  <a:pt x="0" y="8297"/>
                </a:lnTo>
                <a:lnTo>
                  <a:pt x="8297" y="8297"/>
                </a:lnTo>
                <a:lnTo>
                  <a:pt x="82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175"/>
          <p:cNvSpPr/>
          <p:nvPr/>
        </p:nvSpPr>
        <p:spPr>
          <a:xfrm>
            <a:off x="1856436" y="2796292"/>
            <a:ext cx="128376" cy="128749"/>
          </a:xfrm>
          <a:custGeom>
            <a:rect b="b" l="l" r="r" t="t"/>
            <a:pathLst>
              <a:path extrusionOk="0" h="8297" w="8273">
                <a:moveTo>
                  <a:pt x="0" y="0"/>
                </a:moveTo>
                <a:lnTo>
                  <a:pt x="0" y="8297"/>
                </a:lnTo>
                <a:lnTo>
                  <a:pt x="8273" y="8297"/>
                </a:lnTo>
                <a:lnTo>
                  <a:pt x="8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175"/>
          <p:cNvSpPr/>
          <p:nvPr/>
        </p:nvSpPr>
        <p:spPr>
          <a:xfrm>
            <a:off x="641505" y="2796292"/>
            <a:ext cx="128764" cy="128749"/>
          </a:xfrm>
          <a:custGeom>
            <a:rect b="b" l="l" r="r" t="t"/>
            <a:pathLst>
              <a:path extrusionOk="0" h="8297" w="8298">
                <a:moveTo>
                  <a:pt x="1" y="0"/>
                </a:moveTo>
                <a:lnTo>
                  <a:pt x="1"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175"/>
          <p:cNvSpPr/>
          <p:nvPr/>
        </p:nvSpPr>
        <p:spPr>
          <a:xfrm>
            <a:off x="3094800" y="2583074"/>
            <a:ext cx="128749" cy="128764"/>
          </a:xfrm>
          <a:custGeom>
            <a:rect b="b" l="l" r="r" t="t"/>
            <a:pathLst>
              <a:path extrusionOk="0" h="8298"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175"/>
          <p:cNvSpPr/>
          <p:nvPr/>
        </p:nvSpPr>
        <p:spPr>
          <a:xfrm>
            <a:off x="191634" y="2369856"/>
            <a:ext cx="128764" cy="128764"/>
          </a:xfrm>
          <a:custGeom>
            <a:rect b="b" l="l" r="r" t="t"/>
            <a:pathLst>
              <a:path extrusionOk="0" h="8298" w="8298">
                <a:moveTo>
                  <a:pt x="1" y="1"/>
                </a:moveTo>
                <a:lnTo>
                  <a:pt x="1"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175"/>
          <p:cNvSpPr/>
          <p:nvPr/>
        </p:nvSpPr>
        <p:spPr>
          <a:xfrm>
            <a:off x="1339573" y="3009138"/>
            <a:ext cx="1644653" cy="128749"/>
          </a:xfrm>
          <a:custGeom>
            <a:rect b="b" l="l" r="r" t="t"/>
            <a:pathLst>
              <a:path extrusionOk="0" h="8297" w="105987">
                <a:moveTo>
                  <a:pt x="1" y="0"/>
                </a:moveTo>
                <a:lnTo>
                  <a:pt x="1" y="8297"/>
                </a:lnTo>
                <a:lnTo>
                  <a:pt x="105987" y="8297"/>
                </a:lnTo>
                <a:lnTo>
                  <a:pt x="1059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175"/>
          <p:cNvSpPr/>
          <p:nvPr/>
        </p:nvSpPr>
        <p:spPr>
          <a:xfrm>
            <a:off x="1339573" y="3009138"/>
            <a:ext cx="478156" cy="128749"/>
          </a:xfrm>
          <a:custGeom>
            <a:rect b="b" l="l" r="r" t="t"/>
            <a:pathLst>
              <a:path extrusionOk="0" h="8297" w="30814">
                <a:moveTo>
                  <a:pt x="1" y="0"/>
                </a:moveTo>
                <a:lnTo>
                  <a:pt x="1" y="8297"/>
                </a:lnTo>
                <a:lnTo>
                  <a:pt x="30813" y="8297"/>
                </a:lnTo>
                <a:lnTo>
                  <a:pt x="308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175"/>
          <p:cNvSpPr/>
          <p:nvPr/>
        </p:nvSpPr>
        <p:spPr>
          <a:xfrm>
            <a:off x="0" y="3009510"/>
            <a:ext cx="749775" cy="128376"/>
          </a:xfrm>
          <a:custGeom>
            <a:rect b="b" l="l" r="r" t="t"/>
            <a:pathLst>
              <a:path extrusionOk="0" h="8273" w="48318">
                <a:moveTo>
                  <a:pt x="1" y="0"/>
                </a:moveTo>
                <a:lnTo>
                  <a:pt x="1" y="8273"/>
                </a:lnTo>
                <a:lnTo>
                  <a:pt x="48318" y="8273"/>
                </a:lnTo>
                <a:lnTo>
                  <a:pt x="483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175"/>
          <p:cNvSpPr/>
          <p:nvPr/>
        </p:nvSpPr>
        <p:spPr>
          <a:xfrm>
            <a:off x="1084687" y="3009138"/>
            <a:ext cx="128764" cy="128749"/>
          </a:xfrm>
          <a:custGeom>
            <a:rect b="b" l="l" r="r" t="t"/>
            <a:pathLst>
              <a:path extrusionOk="0" h="8297" w="8298">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175"/>
          <p:cNvSpPr/>
          <p:nvPr/>
        </p:nvSpPr>
        <p:spPr>
          <a:xfrm>
            <a:off x="879662" y="3009138"/>
            <a:ext cx="128749" cy="128749"/>
          </a:xfrm>
          <a:custGeom>
            <a:rect b="b" l="l" r="r" t="t"/>
            <a:pathLst>
              <a:path extrusionOk="0" h="8297"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175"/>
          <p:cNvSpPr/>
          <p:nvPr/>
        </p:nvSpPr>
        <p:spPr>
          <a:xfrm>
            <a:off x="533979" y="3435558"/>
            <a:ext cx="128749" cy="128764"/>
          </a:xfrm>
          <a:custGeom>
            <a:rect b="b" l="l" r="r" t="t"/>
            <a:pathLst>
              <a:path extrusionOk="0" h="8298" w="8297">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175"/>
          <p:cNvSpPr/>
          <p:nvPr/>
        </p:nvSpPr>
        <p:spPr>
          <a:xfrm>
            <a:off x="338622" y="3435558"/>
            <a:ext cx="128749" cy="128764"/>
          </a:xfrm>
          <a:custGeom>
            <a:rect b="b" l="l" r="r" t="t"/>
            <a:pathLst>
              <a:path extrusionOk="0" h="8298" w="8297">
                <a:moveTo>
                  <a:pt x="0" y="1"/>
                </a:moveTo>
                <a:lnTo>
                  <a:pt x="0" y="8297"/>
                </a:lnTo>
                <a:lnTo>
                  <a:pt x="8297" y="8297"/>
                </a:lnTo>
                <a:lnTo>
                  <a:pt x="82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175"/>
          <p:cNvSpPr/>
          <p:nvPr/>
        </p:nvSpPr>
        <p:spPr>
          <a:xfrm>
            <a:off x="142891" y="3435558"/>
            <a:ext cx="128764" cy="128764"/>
          </a:xfrm>
          <a:custGeom>
            <a:rect b="b" l="l" r="r" t="t"/>
            <a:pathLst>
              <a:path extrusionOk="0" h="8298" w="8298">
                <a:moveTo>
                  <a:pt x="0" y="1"/>
                </a:moveTo>
                <a:lnTo>
                  <a:pt x="0"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175"/>
          <p:cNvSpPr/>
          <p:nvPr/>
        </p:nvSpPr>
        <p:spPr>
          <a:xfrm>
            <a:off x="3094800" y="3009138"/>
            <a:ext cx="128749" cy="128749"/>
          </a:xfrm>
          <a:custGeom>
            <a:rect b="b" l="l" r="r" t="t"/>
            <a:pathLst>
              <a:path extrusionOk="0" h="8297" w="8297">
                <a:moveTo>
                  <a:pt x="0" y="0"/>
                </a:moveTo>
                <a:lnTo>
                  <a:pt x="0" y="8297"/>
                </a:lnTo>
                <a:lnTo>
                  <a:pt x="8297" y="8297"/>
                </a:lnTo>
                <a:lnTo>
                  <a:pt x="8297"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175"/>
          <p:cNvSpPr/>
          <p:nvPr/>
        </p:nvSpPr>
        <p:spPr>
          <a:xfrm>
            <a:off x="1676332" y="2583074"/>
            <a:ext cx="1314984" cy="128764"/>
          </a:xfrm>
          <a:custGeom>
            <a:rect b="b" l="l" r="r" t="t"/>
            <a:pathLst>
              <a:path extrusionOk="0" h="8298" w="84742">
                <a:moveTo>
                  <a:pt x="1" y="0"/>
                </a:moveTo>
                <a:lnTo>
                  <a:pt x="1" y="8297"/>
                </a:lnTo>
                <a:lnTo>
                  <a:pt x="84741" y="8297"/>
                </a:lnTo>
                <a:lnTo>
                  <a:pt x="847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175"/>
          <p:cNvSpPr/>
          <p:nvPr/>
        </p:nvSpPr>
        <p:spPr>
          <a:xfrm>
            <a:off x="2267232" y="2796292"/>
            <a:ext cx="956281" cy="128749"/>
          </a:xfrm>
          <a:custGeom>
            <a:rect b="b" l="l" r="r" t="t"/>
            <a:pathLst>
              <a:path extrusionOk="0" h="8297" w="61626">
                <a:moveTo>
                  <a:pt x="1" y="0"/>
                </a:moveTo>
                <a:lnTo>
                  <a:pt x="1" y="8297"/>
                </a:lnTo>
                <a:lnTo>
                  <a:pt x="61626" y="8297"/>
                </a:lnTo>
                <a:lnTo>
                  <a:pt x="61626"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175"/>
          <p:cNvSpPr/>
          <p:nvPr/>
        </p:nvSpPr>
        <p:spPr>
          <a:xfrm>
            <a:off x="641505" y="2796292"/>
            <a:ext cx="896384" cy="128749"/>
          </a:xfrm>
          <a:custGeom>
            <a:rect b="b" l="l" r="r" t="t"/>
            <a:pathLst>
              <a:path extrusionOk="0" h="8297" w="57766">
                <a:moveTo>
                  <a:pt x="1" y="0"/>
                </a:moveTo>
                <a:lnTo>
                  <a:pt x="1" y="8297"/>
                </a:lnTo>
                <a:lnTo>
                  <a:pt x="57765" y="8297"/>
                </a:lnTo>
                <a:lnTo>
                  <a:pt x="57765"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175"/>
          <p:cNvSpPr/>
          <p:nvPr/>
        </p:nvSpPr>
        <p:spPr>
          <a:xfrm>
            <a:off x="0" y="2796292"/>
            <a:ext cx="449495" cy="128749"/>
          </a:xfrm>
          <a:custGeom>
            <a:rect b="b" l="l" r="r" t="t"/>
            <a:pathLst>
              <a:path extrusionOk="0" h="8297" w="28967">
                <a:moveTo>
                  <a:pt x="1" y="0"/>
                </a:moveTo>
                <a:lnTo>
                  <a:pt x="1" y="8297"/>
                </a:lnTo>
                <a:lnTo>
                  <a:pt x="28967" y="8297"/>
                </a:lnTo>
                <a:lnTo>
                  <a:pt x="289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175"/>
          <p:cNvSpPr/>
          <p:nvPr/>
        </p:nvSpPr>
        <p:spPr>
          <a:xfrm>
            <a:off x="1676332" y="3222340"/>
            <a:ext cx="1547157" cy="128764"/>
          </a:xfrm>
          <a:custGeom>
            <a:rect b="b" l="l" r="r" t="t"/>
            <a:pathLst>
              <a:path extrusionOk="0" h="8298" w="99704">
                <a:moveTo>
                  <a:pt x="1" y="1"/>
                </a:moveTo>
                <a:lnTo>
                  <a:pt x="1" y="8298"/>
                </a:lnTo>
                <a:lnTo>
                  <a:pt x="99704" y="8298"/>
                </a:lnTo>
                <a:lnTo>
                  <a:pt x="99704"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175"/>
          <p:cNvSpPr/>
          <p:nvPr/>
        </p:nvSpPr>
        <p:spPr>
          <a:xfrm>
            <a:off x="2522506" y="3435558"/>
            <a:ext cx="701019" cy="128764"/>
          </a:xfrm>
          <a:custGeom>
            <a:rect b="b" l="l" r="r" t="t"/>
            <a:pathLst>
              <a:path extrusionOk="0" h="8298" w="45176">
                <a:moveTo>
                  <a:pt x="0" y="1"/>
                </a:moveTo>
                <a:lnTo>
                  <a:pt x="0" y="8297"/>
                </a:lnTo>
                <a:lnTo>
                  <a:pt x="45176" y="8297"/>
                </a:lnTo>
                <a:lnTo>
                  <a:pt x="451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175"/>
          <p:cNvSpPr/>
          <p:nvPr/>
        </p:nvSpPr>
        <p:spPr>
          <a:xfrm>
            <a:off x="0" y="2583074"/>
            <a:ext cx="1277773" cy="128764"/>
          </a:xfrm>
          <a:custGeom>
            <a:rect b="b" l="l" r="r" t="t"/>
            <a:pathLst>
              <a:path extrusionOk="0" h="8298" w="82344">
                <a:moveTo>
                  <a:pt x="1" y="0"/>
                </a:moveTo>
                <a:lnTo>
                  <a:pt x="1" y="8297"/>
                </a:lnTo>
                <a:lnTo>
                  <a:pt x="82343" y="8297"/>
                </a:lnTo>
                <a:lnTo>
                  <a:pt x="823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175"/>
          <p:cNvSpPr/>
          <p:nvPr/>
        </p:nvSpPr>
        <p:spPr>
          <a:xfrm>
            <a:off x="812313" y="3435558"/>
            <a:ext cx="1562783" cy="128764"/>
          </a:xfrm>
          <a:custGeom>
            <a:rect b="b" l="l" r="r" t="t"/>
            <a:pathLst>
              <a:path extrusionOk="0" h="8298" w="100711">
                <a:moveTo>
                  <a:pt x="0" y="1"/>
                </a:moveTo>
                <a:lnTo>
                  <a:pt x="0" y="8297"/>
                </a:lnTo>
                <a:lnTo>
                  <a:pt x="100710" y="8297"/>
                </a:lnTo>
                <a:lnTo>
                  <a:pt x="10071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175"/>
          <p:cNvSpPr/>
          <p:nvPr/>
        </p:nvSpPr>
        <p:spPr>
          <a:xfrm>
            <a:off x="3223538" y="1474200"/>
            <a:ext cx="1086520" cy="2772465"/>
          </a:xfrm>
          <a:custGeom>
            <a:rect b="b" l="l" r="r" t="t"/>
            <a:pathLst>
              <a:path extrusionOk="0" h="178667" w="70019">
                <a:moveTo>
                  <a:pt x="1" y="1"/>
                </a:moveTo>
                <a:lnTo>
                  <a:pt x="1" y="22085"/>
                </a:lnTo>
                <a:lnTo>
                  <a:pt x="7434" y="22085"/>
                </a:lnTo>
                <a:cubicBezTo>
                  <a:pt x="22133" y="22637"/>
                  <a:pt x="29495" y="30574"/>
                  <a:pt x="29495" y="45848"/>
                </a:cubicBezTo>
                <a:lnTo>
                  <a:pt x="29495" y="60259"/>
                </a:lnTo>
                <a:cubicBezTo>
                  <a:pt x="29495" y="76397"/>
                  <a:pt x="35082" y="85941"/>
                  <a:pt x="46256" y="88914"/>
                </a:cubicBezTo>
                <a:lnTo>
                  <a:pt x="46256" y="89753"/>
                </a:lnTo>
                <a:cubicBezTo>
                  <a:pt x="35082" y="92727"/>
                  <a:pt x="29495" y="102270"/>
                  <a:pt x="29495" y="118408"/>
                </a:cubicBezTo>
                <a:lnTo>
                  <a:pt x="29495" y="132843"/>
                </a:lnTo>
                <a:cubicBezTo>
                  <a:pt x="29495" y="148405"/>
                  <a:pt x="22133" y="156390"/>
                  <a:pt x="7434" y="156822"/>
                </a:cubicBezTo>
                <a:lnTo>
                  <a:pt x="1" y="156822"/>
                </a:lnTo>
                <a:lnTo>
                  <a:pt x="1" y="178666"/>
                </a:lnTo>
                <a:lnTo>
                  <a:pt x="7434" y="178666"/>
                </a:lnTo>
                <a:cubicBezTo>
                  <a:pt x="21869" y="178379"/>
                  <a:pt x="33259" y="174038"/>
                  <a:pt x="41604" y="165622"/>
                </a:cubicBezTo>
                <a:cubicBezTo>
                  <a:pt x="49948" y="157205"/>
                  <a:pt x="54121" y="145072"/>
                  <a:pt x="54121" y="129222"/>
                </a:cubicBezTo>
                <a:lnTo>
                  <a:pt x="54121" y="115866"/>
                </a:lnTo>
                <a:cubicBezTo>
                  <a:pt x="54121" y="111046"/>
                  <a:pt x="55032" y="107234"/>
                  <a:pt x="56878" y="104404"/>
                </a:cubicBezTo>
                <a:cubicBezTo>
                  <a:pt x="58701" y="101575"/>
                  <a:pt x="61266" y="100160"/>
                  <a:pt x="64503" y="100160"/>
                </a:cubicBezTo>
                <a:lnTo>
                  <a:pt x="70019" y="100160"/>
                </a:lnTo>
                <a:lnTo>
                  <a:pt x="70019" y="78315"/>
                </a:lnTo>
                <a:lnTo>
                  <a:pt x="64503" y="78315"/>
                </a:lnTo>
                <a:cubicBezTo>
                  <a:pt x="61266" y="78315"/>
                  <a:pt x="58701" y="76901"/>
                  <a:pt x="56878" y="74071"/>
                </a:cubicBezTo>
                <a:cubicBezTo>
                  <a:pt x="55032" y="71242"/>
                  <a:pt x="54121" y="67405"/>
                  <a:pt x="54121" y="62609"/>
                </a:cubicBezTo>
                <a:lnTo>
                  <a:pt x="54121" y="49661"/>
                </a:lnTo>
                <a:cubicBezTo>
                  <a:pt x="54121" y="33667"/>
                  <a:pt x="49972" y="21510"/>
                  <a:pt x="41700" y="13165"/>
                </a:cubicBezTo>
                <a:cubicBezTo>
                  <a:pt x="33427" y="4821"/>
                  <a:pt x="22013" y="433"/>
                  <a:pt x="7434" y="1"/>
                </a:cubicBez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175"/>
          <p:cNvSpPr/>
          <p:nvPr/>
        </p:nvSpPr>
        <p:spPr>
          <a:xfrm>
            <a:off x="-12" y="4446900"/>
            <a:ext cx="1086600" cy="696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CUSTOM_8">
    <p:spTree>
      <p:nvGrpSpPr>
        <p:cNvPr id="2245" name="Shape 2245"/>
        <p:cNvGrpSpPr/>
        <p:nvPr/>
      </p:nvGrpSpPr>
      <p:grpSpPr>
        <a:xfrm>
          <a:off x="0" y="0"/>
          <a:ext cx="0" cy="0"/>
          <a:chOff x="0" y="0"/>
          <a:chExt cx="0" cy="0"/>
        </a:xfrm>
      </p:grpSpPr>
      <p:sp>
        <p:nvSpPr>
          <p:cNvPr id="2246" name="Google Shape;2246;p176"/>
          <p:cNvSpPr/>
          <p:nvPr/>
        </p:nvSpPr>
        <p:spPr>
          <a:xfrm>
            <a:off x="5445850" y="1359975"/>
            <a:ext cx="3697248" cy="1208576"/>
          </a:xfrm>
          <a:custGeom>
            <a:rect b="b" l="l" r="r" t="t"/>
            <a:pathLst>
              <a:path extrusionOk="0" h="37768" w="115539">
                <a:moveTo>
                  <a:pt x="1" y="0"/>
                </a:moveTo>
                <a:lnTo>
                  <a:pt x="115539" y="0"/>
                </a:lnTo>
                <a:lnTo>
                  <a:pt x="115539" y="37767"/>
                </a:lnTo>
                <a:lnTo>
                  <a:pt x="1" y="3776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176"/>
          <p:cNvSpPr/>
          <p:nvPr/>
        </p:nvSpPr>
        <p:spPr>
          <a:xfrm>
            <a:off x="-899" y="2568525"/>
            <a:ext cx="3697248" cy="1208544"/>
          </a:xfrm>
          <a:custGeom>
            <a:rect b="b" l="l" r="r" t="t"/>
            <a:pathLst>
              <a:path extrusionOk="0" h="37767" w="115539">
                <a:moveTo>
                  <a:pt x="0" y="0"/>
                </a:moveTo>
                <a:lnTo>
                  <a:pt x="115538" y="0"/>
                </a:lnTo>
                <a:lnTo>
                  <a:pt x="115538" y="37767"/>
                </a:lnTo>
                <a:lnTo>
                  <a:pt x="0" y="3776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176"/>
          <p:cNvSpPr/>
          <p:nvPr/>
        </p:nvSpPr>
        <p:spPr>
          <a:xfrm>
            <a:off x="-905" y="-3217"/>
            <a:ext cx="3697248" cy="357024"/>
          </a:xfrm>
          <a:custGeom>
            <a:rect b="b" l="l" r="r" t="t"/>
            <a:pathLst>
              <a:path extrusionOk="0" h="11157" w="115539">
                <a:moveTo>
                  <a:pt x="0" y="0"/>
                </a:moveTo>
                <a:lnTo>
                  <a:pt x="115538" y="0"/>
                </a:lnTo>
                <a:lnTo>
                  <a:pt x="115538" y="11156"/>
                </a:lnTo>
                <a:lnTo>
                  <a:pt x="0" y="11156"/>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176"/>
          <p:cNvSpPr/>
          <p:nvPr/>
        </p:nvSpPr>
        <p:spPr>
          <a:xfrm>
            <a:off x="-905" y="3584623"/>
            <a:ext cx="417216" cy="384864"/>
          </a:xfrm>
          <a:custGeom>
            <a:rect b="b" l="l" r="r" t="t"/>
            <a:pathLst>
              <a:path extrusionOk="0" h="12027" w="13038">
                <a:moveTo>
                  <a:pt x="0" y="1"/>
                </a:moveTo>
                <a:lnTo>
                  <a:pt x="13037" y="1"/>
                </a:lnTo>
                <a:lnTo>
                  <a:pt x="13037" y="12026"/>
                </a:lnTo>
                <a:lnTo>
                  <a:pt x="0"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176"/>
          <p:cNvSpPr/>
          <p:nvPr/>
        </p:nvSpPr>
        <p:spPr>
          <a:xfrm>
            <a:off x="8017591" y="1161103"/>
            <a:ext cx="1125504" cy="384832"/>
          </a:xfrm>
          <a:custGeom>
            <a:rect b="b" l="l" r="r" t="t"/>
            <a:pathLst>
              <a:path extrusionOk="0" h="12026" w="35172">
                <a:moveTo>
                  <a:pt x="1" y="0"/>
                </a:moveTo>
                <a:lnTo>
                  <a:pt x="35172" y="0"/>
                </a:lnTo>
                <a:lnTo>
                  <a:pt x="35172" y="12026"/>
                </a:lnTo>
                <a:lnTo>
                  <a:pt x="1"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176"/>
          <p:cNvSpPr txBox="1"/>
          <p:nvPr>
            <p:ph idx="1" type="subTitle"/>
          </p:nvPr>
        </p:nvSpPr>
        <p:spPr>
          <a:xfrm>
            <a:off x="5626675" y="1941426"/>
            <a:ext cx="2391600" cy="4662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500"/>
              <a:buNone/>
              <a:defRPr sz="1500">
                <a:solidFill>
                  <a:schemeClr val="dk1"/>
                </a:solidFill>
              </a:defRPr>
            </a:lvl2pPr>
            <a:lvl3pPr lvl="2" rtl="0">
              <a:lnSpc>
                <a:spcPct val="100000"/>
              </a:lnSpc>
              <a:spcBef>
                <a:spcPts val="0"/>
              </a:spcBef>
              <a:spcAft>
                <a:spcPts val="0"/>
              </a:spcAft>
              <a:buClr>
                <a:schemeClr val="dk1"/>
              </a:buClr>
              <a:buSzPts val="1500"/>
              <a:buNone/>
              <a:defRPr sz="1500">
                <a:solidFill>
                  <a:schemeClr val="dk1"/>
                </a:solidFill>
              </a:defRPr>
            </a:lvl3pPr>
            <a:lvl4pPr lvl="3" rtl="0">
              <a:lnSpc>
                <a:spcPct val="100000"/>
              </a:lnSpc>
              <a:spcBef>
                <a:spcPts val="0"/>
              </a:spcBef>
              <a:spcAft>
                <a:spcPts val="0"/>
              </a:spcAft>
              <a:buClr>
                <a:schemeClr val="dk1"/>
              </a:buClr>
              <a:buSzPts val="1500"/>
              <a:buNone/>
              <a:defRPr sz="1500">
                <a:solidFill>
                  <a:schemeClr val="dk1"/>
                </a:solidFill>
              </a:defRPr>
            </a:lvl4pPr>
            <a:lvl5pPr lvl="4" rtl="0">
              <a:lnSpc>
                <a:spcPct val="100000"/>
              </a:lnSpc>
              <a:spcBef>
                <a:spcPts val="0"/>
              </a:spcBef>
              <a:spcAft>
                <a:spcPts val="0"/>
              </a:spcAft>
              <a:buClr>
                <a:schemeClr val="dk1"/>
              </a:buClr>
              <a:buSzPts val="1500"/>
              <a:buNone/>
              <a:defRPr sz="1500">
                <a:solidFill>
                  <a:schemeClr val="dk1"/>
                </a:solidFill>
              </a:defRPr>
            </a:lvl5pPr>
            <a:lvl6pPr lvl="5" rtl="0">
              <a:lnSpc>
                <a:spcPct val="100000"/>
              </a:lnSpc>
              <a:spcBef>
                <a:spcPts val="0"/>
              </a:spcBef>
              <a:spcAft>
                <a:spcPts val="0"/>
              </a:spcAft>
              <a:buClr>
                <a:schemeClr val="dk1"/>
              </a:buClr>
              <a:buSzPts val="1500"/>
              <a:buNone/>
              <a:defRPr sz="1500">
                <a:solidFill>
                  <a:schemeClr val="dk1"/>
                </a:solidFill>
              </a:defRPr>
            </a:lvl6pPr>
            <a:lvl7pPr lvl="6" rtl="0">
              <a:lnSpc>
                <a:spcPct val="100000"/>
              </a:lnSpc>
              <a:spcBef>
                <a:spcPts val="0"/>
              </a:spcBef>
              <a:spcAft>
                <a:spcPts val="0"/>
              </a:spcAft>
              <a:buClr>
                <a:schemeClr val="dk1"/>
              </a:buClr>
              <a:buSzPts val="1500"/>
              <a:buNone/>
              <a:defRPr sz="1500">
                <a:solidFill>
                  <a:schemeClr val="dk1"/>
                </a:solidFill>
              </a:defRPr>
            </a:lvl7pPr>
            <a:lvl8pPr lvl="7" rtl="0">
              <a:lnSpc>
                <a:spcPct val="100000"/>
              </a:lnSpc>
              <a:spcBef>
                <a:spcPts val="0"/>
              </a:spcBef>
              <a:spcAft>
                <a:spcPts val="0"/>
              </a:spcAft>
              <a:buClr>
                <a:schemeClr val="dk1"/>
              </a:buClr>
              <a:buSzPts val="1500"/>
              <a:buNone/>
              <a:defRPr sz="1500">
                <a:solidFill>
                  <a:schemeClr val="dk1"/>
                </a:solidFill>
              </a:defRPr>
            </a:lvl8pPr>
            <a:lvl9pPr lvl="8" rtl="0">
              <a:lnSpc>
                <a:spcPct val="100000"/>
              </a:lnSpc>
              <a:spcBef>
                <a:spcPts val="0"/>
              </a:spcBef>
              <a:spcAft>
                <a:spcPts val="0"/>
              </a:spcAft>
              <a:buClr>
                <a:schemeClr val="dk1"/>
              </a:buClr>
              <a:buSzPts val="1500"/>
              <a:buNone/>
              <a:defRPr sz="1500">
                <a:solidFill>
                  <a:schemeClr val="dk1"/>
                </a:solidFill>
              </a:defRPr>
            </a:lvl9pPr>
          </a:lstStyle>
          <a:p/>
        </p:txBody>
      </p:sp>
      <p:sp>
        <p:nvSpPr>
          <p:cNvPr id="2252" name="Google Shape;2252;p176"/>
          <p:cNvSpPr txBox="1"/>
          <p:nvPr>
            <p:ph idx="2" type="subTitle"/>
          </p:nvPr>
        </p:nvSpPr>
        <p:spPr>
          <a:xfrm>
            <a:off x="1129300" y="3151101"/>
            <a:ext cx="2391600" cy="4683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500"/>
              <a:buNone/>
              <a:defRPr sz="1400"/>
            </a:lvl1pPr>
            <a:lvl2pPr lvl="1" rtl="0" algn="r">
              <a:lnSpc>
                <a:spcPct val="100000"/>
              </a:lnSpc>
              <a:spcBef>
                <a:spcPts val="0"/>
              </a:spcBef>
              <a:spcAft>
                <a:spcPts val="0"/>
              </a:spcAft>
              <a:buSzPts val="1500"/>
              <a:buNone/>
              <a:defRPr sz="1500"/>
            </a:lvl2pPr>
            <a:lvl3pPr lvl="2" rtl="0" algn="r">
              <a:lnSpc>
                <a:spcPct val="100000"/>
              </a:lnSpc>
              <a:spcBef>
                <a:spcPts val="0"/>
              </a:spcBef>
              <a:spcAft>
                <a:spcPts val="0"/>
              </a:spcAft>
              <a:buSzPts val="1500"/>
              <a:buNone/>
              <a:defRPr sz="1500"/>
            </a:lvl3pPr>
            <a:lvl4pPr lvl="3" rtl="0" algn="r">
              <a:lnSpc>
                <a:spcPct val="100000"/>
              </a:lnSpc>
              <a:spcBef>
                <a:spcPts val="0"/>
              </a:spcBef>
              <a:spcAft>
                <a:spcPts val="0"/>
              </a:spcAft>
              <a:buSzPts val="1500"/>
              <a:buNone/>
              <a:defRPr sz="1500"/>
            </a:lvl4pPr>
            <a:lvl5pPr lvl="4" rtl="0" algn="r">
              <a:lnSpc>
                <a:spcPct val="100000"/>
              </a:lnSpc>
              <a:spcBef>
                <a:spcPts val="0"/>
              </a:spcBef>
              <a:spcAft>
                <a:spcPts val="0"/>
              </a:spcAft>
              <a:buSzPts val="1500"/>
              <a:buNone/>
              <a:defRPr sz="1500"/>
            </a:lvl5pPr>
            <a:lvl6pPr lvl="5" rtl="0" algn="r">
              <a:lnSpc>
                <a:spcPct val="100000"/>
              </a:lnSpc>
              <a:spcBef>
                <a:spcPts val="0"/>
              </a:spcBef>
              <a:spcAft>
                <a:spcPts val="0"/>
              </a:spcAft>
              <a:buSzPts val="1500"/>
              <a:buNone/>
              <a:defRPr sz="1500"/>
            </a:lvl6pPr>
            <a:lvl7pPr lvl="6" rtl="0" algn="r">
              <a:lnSpc>
                <a:spcPct val="100000"/>
              </a:lnSpc>
              <a:spcBef>
                <a:spcPts val="0"/>
              </a:spcBef>
              <a:spcAft>
                <a:spcPts val="0"/>
              </a:spcAft>
              <a:buSzPts val="1500"/>
              <a:buNone/>
              <a:defRPr sz="1500"/>
            </a:lvl7pPr>
            <a:lvl8pPr lvl="7" rtl="0" algn="r">
              <a:lnSpc>
                <a:spcPct val="100000"/>
              </a:lnSpc>
              <a:spcBef>
                <a:spcPts val="0"/>
              </a:spcBef>
              <a:spcAft>
                <a:spcPts val="0"/>
              </a:spcAft>
              <a:buSzPts val="1500"/>
              <a:buNone/>
              <a:defRPr sz="1500"/>
            </a:lvl8pPr>
            <a:lvl9pPr lvl="8" rtl="0" algn="r">
              <a:lnSpc>
                <a:spcPct val="100000"/>
              </a:lnSpc>
              <a:spcBef>
                <a:spcPts val="0"/>
              </a:spcBef>
              <a:spcAft>
                <a:spcPts val="0"/>
              </a:spcAft>
              <a:buSzPts val="1500"/>
              <a:buNone/>
              <a:defRPr sz="1500"/>
            </a:lvl9pPr>
          </a:lstStyle>
          <a:p/>
        </p:txBody>
      </p:sp>
      <p:sp>
        <p:nvSpPr>
          <p:cNvPr id="2253" name="Google Shape;2253;p176"/>
          <p:cNvSpPr txBox="1"/>
          <p:nvPr>
            <p:ph type="title"/>
          </p:nvPr>
        </p:nvSpPr>
        <p:spPr>
          <a:xfrm>
            <a:off x="1125100" y="2794025"/>
            <a:ext cx="2395800" cy="2634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SzPts val="2200"/>
              <a:buNone/>
              <a:defRPr sz="2200"/>
            </a:lvl1pPr>
            <a:lvl2pPr lvl="1" rtl="0" algn="r">
              <a:lnSpc>
                <a:spcPct val="100000"/>
              </a:lnSpc>
              <a:spcBef>
                <a:spcPts val="0"/>
              </a:spcBef>
              <a:spcAft>
                <a:spcPts val="0"/>
              </a:spcAft>
              <a:buSzPts val="4800"/>
              <a:buNone/>
              <a:defRPr sz="4800"/>
            </a:lvl2pPr>
            <a:lvl3pPr lvl="2" rtl="0" algn="r">
              <a:lnSpc>
                <a:spcPct val="100000"/>
              </a:lnSpc>
              <a:spcBef>
                <a:spcPts val="0"/>
              </a:spcBef>
              <a:spcAft>
                <a:spcPts val="0"/>
              </a:spcAft>
              <a:buSzPts val="4800"/>
              <a:buNone/>
              <a:defRPr sz="4800"/>
            </a:lvl3pPr>
            <a:lvl4pPr lvl="3" rtl="0" algn="r">
              <a:lnSpc>
                <a:spcPct val="100000"/>
              </a:lnSpc>
              <a:spcBef>
                <a:spcPts val="0"/>
              </a:spcBef>
              <a:spcAft>
                <a:spcPts val="0"/>
              </a:spcAft>
              <a:buSzPts val="4800"/>
              <a:buNone/>
              <a:defRPr sz="4800"/>
            </a:lvl4pPr>
            <a:lvl5pPr lvl="4" rtl="0" algn="r">
              <a:lnSpc>
                <a:spcPct val="100000"/>
              </a:lnSpc>
              <a:spcBef>
                <a:spcPts val="0"/>
              </a:spcBef>
              <a:spcAft>
                <a:spcPts val="0"/>
              </a:spcAft>
              <a:buSzPts val="4800"/>
              <a:buNone/>
              <a:defRPr sz="4800"/>
            </a:lvl5pPr>
            <a:lvl6pPr lvl="5" rtl="0" algn="r">
              <a:lnSpc>
                <a:spcPct val="100000"/>
              </a:lnSpc>
              <a:spcBef>
                <a:spcPts val="0"/>
              </a:spcBef>
              <a:spcAft>
                <a:spcPts val="0"/>
              </a:spcAft>
              <a:buSzPts val="4800"/>
              <a:buNone/>
              <a:defRPr sz="4800"/>
            </a:lvl6pPr>
            <a:lvl7pPr lvl="6" rtl="0" algn="r">
              <a:lnSpc>
                <a:spcPct val="100000"/>
              </a:lnSpc>
              <a:spcBef>
                <a:spcPts val="0"/>
              </a:spcBef>
              <a:spcAft>
                <a:spcPts val="0"/>
              </a:spcAft>
              <a:buSzPts val="4800"/>
              <a:buNone/>
              <a:defRPr sz="4800"/>
            </a:lvl7pPr>
            <a:lvl8pPr lvl="7" rtl="0" algn="r">
              <a:lnSpc>
                <a:spcPct val="100000"/>
              </a:lnSpc>
              <a:spcBef>
                <a:spcPts val="0"/>
              </a:spcBef>
              <a:spcAft>
                <a:spcPts val="0"/>
              </a:spcAft>
              <a:buSzPts val="4800"/>
              <a:buNone/>
              <a:defRPr sz="4800"/>
            </a:lvl8pPr>
            <a:lvl9pPr lvl="8" rtl="0" algn="r">
              <a:lnSpc>
                <a:spcPct val="100000"/>
              </a:lnSpc>
              <a:spcBef>
                <a:spcPts val="0"/>
              </a:spcBef>
              <a:spcAft>
                <a:spcPts val="0"/>
              </a:spcAft>
              <a:buSzPts val="4800"/>
              <a:buNone/>
              <a:defRPr sz="4800"/>
            </a:lvl9pPr>
          </a:lstStyle>
          <a:p/>
        </p:txBody>
      </p:sp>
      <p:sp>
        <p:nvSpPr>
          <p:cNvPr id="2254" name="Google Shape;2254;p176"/>
          <p:cNvSpPr txBox="1"/>
          <p:nvPr>
            <p:ph idx="3" type="title"/>
          </p:nvPr>
        </p:nvSpPr>
        <p:spPr>
          <a:xfrm>
            <a:off x="5626675" y="1582550"/>
            <a:ext cx="2395800" cy="265200"/>
          </a:xfrm>
          <a:prstGeom prst="rect">
            <a:avLst/>
          </a:prstGeom>
        </p:spPr>
        <p:txBody>
          <a:bodyPr anchorCtr="0" anchor="ctr" bIns="0" lIns="91425" spcFirstLastPara="1" rIns="91425" wrap="square" tIns="0">
            <a:noAutofit/>
          </a:bodyPr>
          <a:lstStyle>
            <a:lvl1pPr lvl="0" rtl="0">
              <a:lnSpc>
                <a:spcPct val="100000"/>
              </a:lnSpc>
              <a:spcBef>
                <a:spcPts val="0"/>
              </a:spcBef>
              <a:spcAft>
                <a:spcPts val="0"/>
              </a:spcAft>
              <a:buClr>
                <a:schemeClr val="dk1"/>
              </a:buClr>
              <a:buSzPts val="2200"/>
              <a:buNone/>
              <a:defRPr sz="22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p:cSld name="CUSTOM_10">
    <p:spTree>
      <p:nvGrpSpPr>
        <p:cNvPr id="2255" name="Shape 2255"/>
        <p:cNvGrpSpPr/>
        <p:nvPr/>
      </p:nvGrpSpPr>
      <p:grpSpPr>
        <a:xfrm>
          <a:off x="0" y="0"/>
          <a:ext cx="0" cy="0"/>
          <a:chOff x="0" y="0"/>
          <a:chExt cx="0" cy="0"/>
        </a:xfrm>
      </p:grpSpPr>
      <p:sp>
        <p:nvSpPr>
          <p:cNvPr id="2256" name="Google Shape;2256;p177"/>
          <p:cNvSpPr txBox="1"/>
          <p:nvPr>
            <p:ph idx="1" type="subTitle"/>
          </p:nvPr>
        </p:nvSpPr>
        <p:spPr>
          <a:xfrm flipH="1">
            <a:off x="720000" y="1132375"/>
            <a:ext cx="7704000" cy="329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Roboto"/>
              <a:buAutoNum type="arabicPeriod"/>
              <a:defRPr sz="1200"/>
            </a:lvl1pPr>
            <a:lvl2pPr lvl="1" rtl="0" algn="ctr">
              <a:lnSpc>
                <a:spcPct val="100000"/>
              </a:lnSpc>
              <a:spcBef>
                <a:spcPts val="0"/>
              </a:spcBef>
              <a:spcAft>
                <a:spcPts val="0"/>
              </a:spcAft>
              <a:buSzPts val="1200"/>
              <a:buFont typeface="Roboto Condensed Light"/>
              <a:buAutoNum type="alphaLcPeriod"/>
              <a:defRPr sz="1200"/>
            </a:lvl2pPr>
            <a:lvl3pPr lvl="2" rtl="0" algn="ctr">
              <a:lnSpc>
                <a:spcPct val="100000"/>
              </a:lnSpc>
              <a:spcBef>
                <a:spcPts val="0"/>
              </a:spcBef>
              <a:spcAft>
                <a:spcPts val="0"/>
              </a:spcAft>
              <a:buSzPts val="1200"/>
              <a:buFont typeface="Roboto Condensed Light"/>
              <a:buAutoNum type="romanLcPeriod"/>
              <a:defRPr sz="1200"/>
            </a:lvl3pPr>
            <a:lvl4pPr lvl="3" rtl="0" algn="ctr">
              <a:lnSpc>
                <a:spcPct val="100000"/>
              </a:lnSpc>
              <a:spcBef>
                <a:spcPts val="0"/>
              </a:spcBef>
              <a:spcAft>
                <a:spcPts val="0"/>
              </a:spcAft>
              <a:buSzPts val="1200"/>
              <a:buFont typeface="Roboto Condensed Light"/>
              <a:buAutoNum type="arabicPeriod"/>
              <a:defRPr sz="1200"/>
            </a:lvl4pPr>
            <a:lvl5pPr lvl="4" rtl="0" algn="ctr">
              <a:lnSpc>
                <a:spcPct val="100000"/>
              </a:lnSpc>
              <a:spcBef>
                <a:spcPts val="0"/>
              </a:spcBef>
              <a:spcAft>
                <a:spcPts val="0"/>
              </a:spcAft>
              <a:buSzPts val="1200"/>
              <a:buFont typeface="Roboto Condensed Light"/>
              <a:buAutoNum type="alphaLcPeriod"/>
              <a:defRPr sz="1200"/>
            </a:lvl5pPr>
            <a:lvl6pPr lvl="5" rtl="0" algn="ctr">
              <a:lnSpc>
                <a:spcPct val="100000"/>
              </a:lnSpc>
              <a:spcBef>
                <a:spcPts val="0"/>
              </a:spcBef>
              <a:spcAft>
                <a:spcPts val="0"/>
              </a:spcAft>
              <a:buSzPts val="1200"/>
              <a:buFont typeface="Roboto Condensed Light"/>
              <a:buAutoNum type="romanLcPeriod"/>
              <a:defRPr sz="1200"/>
            </a:lvl6pPr>
            <a:lvl7pPr lvl="6" rtl="0" algn="ctr">
              <a:lnSpc>
                <a:spcPct val="100000"/>
              </a:lnSpc>
              <a:spcBef>
                <a:spcPts val="0"/>
              </a:spcBef>
              <a:spcAft>
                <a:spcPts val="0"/>
              </a:spcAft>
              <a:buSzPts val="1200"/>
              <a:buFont typeface="Roboto Condensed Light"/>
              <a:buAutoNum type="arabicPeriod"/>
              <a:defRPr sz="1200"/>
            </a:lvl7pPr>
            <a:lvl8pPr lvl="7" rtl="0" algn="ctr">
              <a:lnSpc>
                <a:spcPct val="100000"/>
              </a:lnSpc>
              <a:spcBef>
                <a:spcPts val="0"/>
              </a:spcBef>
              <a:spcAft>
                <a:spcPts val="0"/>
              </a:spcAft>
              <a:buSzPts val="1200"/>
              <a:buFont typeface="Roboto Condensed Light"/>
              <a:buAutoNum type="alphaLcPeriod"/>
              <a:defRPr sz="1200"/>
            </a:lvl8pPr>
            <a:lvl9pPr lvl="8" rtl="0" algn="ctr">
              <a:lnSpc>
                <a:spcPct val="100000"/>
              </a:lnSpc>
              <a:spcBef>
                <a:spcPts val="0"/>
              </a:spcBef>
              <a:spcAft>
                <a:spcPts val="0"/>
              </a:spcAft>
              <a:buSzPts val="1200"/>
              <a:buFont typeface="Roboto Condensed Light"/>
              <a:buAutoNum type="romanLcPeriod"/>
              <a:defRPr sz="1200"/>
            </a:lvl9pPr>
          </a:lstStyle>
          <a:p/>
        </p:txBody>
      </p:sp>
      <p:sp>
        <p:nvSpPr>
          <p:cNvPr id="2257" name="Google Shape;2257;p177"/>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4" name="Shape 144"/>
        <p:cNvGrpSpPr/>
        <p:nvPr/>
      </p:nvGrpSpPr>
      <p:grpSpPr>
        <a:xfrm>
          <a:off x="0" y="0"/>
          <a:ext cx="0" cy="0"/>
          <a:chOff x="0" y="0"/>
          <a:chExt cx="0" cy="0"/>
        </a:xfrm>
      </p:grpSpPr>
      <p:sp>
        <p:nvSpPr>
          <p:cNvPr id="145" name="Google Shape;145;p19"/>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1">
    <p:spTree>
      <p:nvGrpSpPr>
        <p:cNvPr id="2258" name="Shape 2258"/>
        <p:cNvGrpSpPr/>
        <p:nvPr/>
      </p:nvGrpSpPr>
      <p:grpSpPr>
        <a:xfrm>
          <a:off x="0" y="0"/>
          <a:ext cx="0" cy="0"/>
          <a:chOff x="0" y="0"/>
          <a:chExt cx="0" cy="0"/>
        </a:xfrm>
      </p:grpSpPr>
      <p:sp>
        <p:nvSpPr>
          <p:cNvPr id="2259" name="Google Shape;2259;p178"/>
          <p:cNvSpPr txBox="1"/>
          <p:nvPr>
            <p:ph idx="1" type="subTitle"/>
          </p:nvPr>
        </p:nvSpPr>
        <p:spPr>
          <a:xfrm>
            <a:off x="6416724"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60" name="Google Shape;2260;p178"/>
          <p:cNvSpPr txBox="1"/>
          <p:nvPr>
            <p:ph type="title"/>
          </p:nvPr>
        </p:nvSpPr>
        <p:spPr>
          <a:xfrm>
            <a:off x="6385849"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261" name="Google Shape;2261;p178"/>
          <p:cNvSpPr txBox="1"/>
          <p:nvPr>
            <p:ph idx="2" type="subTitle"/>
          </p:nvPr>
        </p:nvSpPr>
        <p:spPr>
          <a:xfrm>
            <a:off x="835225"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62" name="Google Shape;2262;p178"/>
          <p:cNvSpPr txBox="1"/>
          <p:nvPr>
            <p:ph idx="3" type="title"/>
          </p:nvPr>
        </p:nvSpPr>
        <p:spPr>
          <a:xfrm>
            <a:off x="804350"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263" name="Google Shape;2263;p178"/>
          <p:cNvSpPr txBox="1"/>
          <p:nvPr>
            <p:ph idx="4" type="subTitle"/>
          </p:nvPr>
        </p:nvSpPr>
        <p:spPr>
          <a:xfrm>
            <a:off x="3624150"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64" name="Google Shape;2264;p178"/>
          <p:cNvSpPr txBox="1"/>
          <p:nvPr>
            <p:ph idx="5" type="title"/>
          </p:nvPr>
        </p:nvSpPr>
        <p:spPr>
          <a:xfrm>
            <a:off x="3593246" y="17533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265" name="Google Shape;2265;p178"/>
          <p:cNvSpPr txBox="1"/>
          <p:nvPr>
            <p:ph idx="6" type="subTitle"/>
          </p:nvPr>
        </p:nvSpPr>
        <p:spPr>
          <a:xfrm>
            <a:off x="6416724"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66" name="Google Shape;2266;p178"/>
          <p:cNvSpPr txBox="1"/>
          <p:nvPr>
            <p:ph idx="7" type="title"/>
          </p:nvPr>
        </p:nvSpPr>
        <p:spPr>
          <a:xfrm>
            <a:off x="6385824"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267" name="Google Shape;2267;p178"/>
          <p:cNvSpPr txBox="1"/>
          <p:nvPr>
            <p:ph idx="8" type="subTitle"/>
          </p:nvPr>
        </p:nvSpPr>
        <p:spPr>
          <a:xfrm>
            <a:off x="835225"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68" name="Google Shape;2268;p178"/>
          <p:cNvSpPr txBox="1"/>
          <p:nvPr>
            <p:ph idx="9" type="title"/>
          </p:nvPr>
        </p:nvSpPr>
        <p:spPr>
          <a:xfrm>
            <a:off x="804325"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269" name="Google Shape;2269;p178"/>
          <p:cNvSpPr txBox="1"/>
          <p:nvPr>
            <p:ph idx="13" type="subTitle"/>
          </p:nvPr>
        </p:nvSpPr>
        <p:spPr>
          <a:xfrm>
            <a:off x="3624150"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70" name="Google Shape;2270;p178"/>
          <p:cNvSpPr txBox="1"/>
          <p:nvPr>
            <p:ph idx="14" type="title"/>
          </p:nvPr>
        </p:nvSpPr>
        <p:spPr>
          <a:xfrm>
            <a:off x="3593246" y="32966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271" name="Google Shape;2271;p178"/>
          <p:cNvSpPr txBox="1"/>
          <p:nvPr>
            <p:ph idx="1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2272" name="Google Shape;2272;p178"/>
          <p:cNvSpPr/>
          <p:nvPr/>
        </p:nvSpPr>
        <p:spPr>
          <a:xfrm flipH="1">
            <a:off x="-40" y="1952289"/>
            <a:ext cx="7790203" cy="13187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178"/>
          <p:cNvSpPr/>
          <p:nvPr/>
        </p:nvSpPr>
        <p:spPr>
          <a:xfrm flipH="1">
            <a:off x="933395" y="3495600"/>
            <a:ext cx="8210589" cy="131851"/>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Percentages">
  <p:cSld name="CUSTOM_12">
    <p:spTree>
      <p:nvGrpSpPr>
        <p:cNvPr id="2274" name="Shape 2274"/>
        <p:cNvGrpSpPr/>
        <p:nvPr/>
      </p:nvGrpSpPr>
      <p:grpSpPr>
        <a:xfrm>
          <a:off x="0" y="0"/>
          <a:ext cx="0" cy="0"/>
          <a:chOff x="0" y="0"/>
          <a:chExt cx="0" cy="0"/>
        </a:xfrm>
      </p:grpSpPr>
      <p:sp>
        <p:nvSpPr>
          <p:cNvPr id="2275" name="Google Shape;2275;p179"/>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2276" name="Google Shape;2276;p179"/>
          <p:cNvSpPr txBox="1"/>
          <p:nvPr>
            <p:ph hasCustomPrompt="1" idx="2" type="title"/>
          </p:nvPr>
        </p:nvSpPr>
        <p:spPr>
          <a:xfrm>
            <a:off x="2201811"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2277" name="Google Shape;2277;p179"/>
          <p:cNvSpPr txBox="1"/>
          <p:nvPr>
            <p:ph hasCustomPrompt="1" idx="3" type="title"/>
          </p:nvPr>
        </p:nvSpPr>
        <p:spPr>
          <a:xfrm>
            <a:off x="5332488"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2278" name="Google Shape;2278;p179"/>
          <p:cNvSpPr/>
          <p:nvPr/>
        </p:nvSpPr>
        <p:spPr>
          <a:xfrm flipH="1">
            <a:off x="-11" y="0"/>
            <a:ext cx="1371614" cy="356851"/>
          </a:xfrm>
          <a:custGeom>
            <a:rect b="b" l="l" r="r" t="t"/>
            <a:pathLst>
              <a:path extrusionOk="0" h="2775" w="16884">
                <a:moveTo>
                  <a:pt x="0" y="1"/>
                </a:moveTo>
                <a:lnTo>
                  <a:pt x="0" y="2775"/>
                </a:lnTo>
                <a:lnTo>
                  <a:pt x="16883" y="2775"/>
                </a:lnTo>
                <a:lnTo>
                  <a:pt x="168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179"/>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179"/>
          <p:cNvSpPr/>
          <p:nvPr/>
        </p:nvSpPr>
        <p:spPr>
          <a:xfrm flipH="1">
            <a:off x="7353292" y="4786292"/>
            <a:ext cx="1371614"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numbers">
  <p:cSld name="CUSTOM_15">
    <p:spTree>
      <p:nvGrpSpPr>
        <p:cNvPr id="2281" name="Shape 2281"/>
        <p:cNvGrpSpPr/>
        <p:nvPr/>
      </p:nvGrpSpPr>
      <p:grpSpPr>
        <a:xfrm>
          <a:off x="0" y="0"/>
          <a:ext cx="0" cy="0"/>
          <a:chOff x="0" y="0"/>
          <a:chExt cx="0" cy="0"/>
        </a:xfrm>
      </p:grpSpPr>
      <p:sp>
        <p:nvSpPr>
          <p:cNvPr id="2282" name="Google Shape;2282;p180"/>
          <p:cNvSpPr txBox="1"/>
          <p:nvPr>
            <p:ph idx="1" type="subTitle"/>
          </p:nvPr>
        </p:nvSpPr>
        <p:spPr>
          <a:xfrm>
            <a:off x="3423600" y="1473000"/>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83" name="Google Shape;2283;p180"/>
          <p:cNvSpPr txBox="1"/>
          <p:nvPr>
            <p:ph hasCustomPrompt="1" type="title"/>
          </p:nvPr>
        </p:nvSpPr>
        <p:spPr>
          <a:xfrm>
            <a:off x="3423750" y="934700"/>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2284" name="Google Shape;2284;p180"/>
          <p:cNvSpPr txBox="1"/>
          <p:nvPr>
            <p:ph idx="2" type="subTitle"/>
          </p:nvPr>
        </p:nvSpPr>
        <p:spPr>
          <a:xfrm>
            <a:off x="3423600" y="2688513"/>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85" name="Google Shape;2285;p180"/>
          <p:cNvSpPr txBox="1"/>
          <p:nvPr>
            <p:ph hasCustomPrompt="1" idx="3" type="title"/>
          </p:nvPr>
        </p:nvSpPr>
        <p:spPr>
          <a:xfrm>
            <a:off x="3423750" y="2150202"/>
            <a:ext cx="2296500" cy="4572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2286" name="Google Shape;2286;p180"/>
          <p:cNvSpPr txBox="1"/>
          <p:nvPr>
            <p:ph idx="4" type="subTitle"/>
          </p:nvPr>
        </p:nvSpPr>
        <p:spPr>
          <a:xfrm>
            <a:off x="3423750" y="3904025"/>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87" name="Google Shape;2287;p180"/>
          <p:cNvSpPr txBox="1"/>
          <p:nvPr>
            <p:ph hasCustomPrompt="1" idx="5" type="title"/>
          </p:nvPr>
        </p:nvSpPr>
        <p:spPr>
          <a:xfrm>
            <a:off x="3423750" y="3365703"/>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2288" name="Google Shape;2288;p180"/>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180"/>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180"/>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180"/>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180"/>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180"/>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180"/>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180"/>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180"/>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300" name="Shape 2300"/>
        <p:cNvGrpSpPr/>
        <p:nvPr/>
      </p:nvGrpSpPr>
      <p:grpSpPr>
        <a:xfrm>
          <a:off x="0" y="0"/>
          <a:ext cx="0" cy="0"/>
          <a:chOff x="0" y="0"/>
          <a:chExt cx="0" cy="0"/>
        </a:xfrm>
      </p:grpSpPr>
      <p:grpSp>
        <p:nvGrpSpPr>
          <p:cNvPr id="2301" name="Google Shape;2301;p182"/>
          <p:cNvGrpSpPr/>
          <p:nvPr/>
        </p:nvGrpSpPr>
        <p:grpSpPr>
          <a:xfrm>
            <a:off x="7362284" y="1723643"/>
            <a:ext cx="1781706" cy="3419867"/>
            <a:chOff x="7397009" y="1731193"/>
            <a:chExt cx="1781706" cy="3419867"/>
          </a:xfrm>
        </p:grpSpPr>
        <p:sp>
          <p:nvSpPr>
            <p:cNvPr id="2302" name="Google Shape;2302;p182"/>
            <p:cNvSpPr/>
            <p:nvPr/>
          </p:nvSpPr>
          <p:spPr>
            <a:xfrm>
              <a:off x="7858529" y="1731193"/>
              <a:ext cx="1320185" cy="132176"/>
            </a:xfrm>
            <a:custGeom>
              <a:rect b="b" l="l" r="r" t="t"/>
              <a:pathLst>
                <a:path extrusionOk="0" h="1930" w="19277">
                  <a:moveTo>
                    <a:pt x="1" y="1"/>
                  </a:moveTo>
                  <a:lnTo>
                    <a:pt x="1" y="1930"/>
                  </a:lnTo>
                  <a:lnTo>
                    <a:pt x="19277" y="1930"/>
                  </a:lnTo>
                  <a:lnTo>
                    <a:pt x="1927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182"/>
            <p:cNvSpPr/>
            <p:nvPr/>
          </p:nvSpPr>
          <p:spPr>
            <a:xfrm>
              <a:off x="7784360" y="1950550"/>
              <a:ext cx="865993" cy="132176"/>
            </a:xfrm>
            <a:custGeom>
              <a:rect b="b" l="l" r="r" t="t"/>
              <a:pathLst>
                <a:path extrusionOk="0" h="1930" w="12645">
                  <a:moveTo>
                    <a:pt x="0" y="1"/>
                  </a:moveTo>
                  <a:lnTo>
                    <a:pt x="0" y="1929"/>
                  </a:lnTo>
                  <a:lnTo>
                    <a:pt x="12645" y="1929"/>
                  </a:lnTo>
                  <a:lnTo>
                    <a:pt x="1264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182"/>
            <p:cNvSpPr/>
            <p:nvPr/>
          </p:nvSpPr>
          <p:spPr>
            <a:xfrm>
              <a:off x="8855808" y="1950550"/>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182"/>
            <p:cNvSpPr/>
            <p:nvPr/>
          </p:nvSpPr>
          <p:spPr>
            <a:xfrm>
              <a:off x="8445651" y="2169086"/>
              <a:ext cx="733063" cy="132998"/>
            </a:xfrm>
            <a:custGeom>
              <a:rect b="b" l="l" r="r" t="t"/>
              <a:pathLst>
                <a:path extrusionOk="0" h="1942" w="10704">
                  <a:moveTo>
                    <a:pt x="0" y="0"/>
                  </a:moveTo>
                  <a:lnTo>
                    <a:pt x="0" y="1941"/>
                  </a:lnTo>
                  <a:lnTo>
                    <a:pt x="10704" y="1941"/>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182"/>
            <p:cNvSpPr/>
            <p:nvPr/>
          </p:nvSpPr>
          <p:spPr>
            <a:xfrm>
              <a:off x="8738356" y="2388443"/>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182"/>
            <p:cNvSpPr/>
            <p:nvPr/>
          </p:nvSpPr>
          <p:spPr>
            <a:xfrm>
              <a:off x="7990637" y="2388443"/>
              <a:ext cx="597737" cy="132929"/>
            </a:xfrm>
            <a:custGeom>
              <a:rect b="b" l="l" r="r" t="t"/>
              <a:pathLst>
                <a:path extrusionOk="0" h="1941" w="8728">
                  <a:moveTo>
                    <a:pt x="1" y="0"/>
                  </a:moveTo>
                  <a:lnTo>
                    <a:pt x="1" y="1941"/>
                  </a:lnTo>
                  <a:lnTo>
                    <a:pt x="8728" y="1941"/>
                  </a:lnTo>
                  <a:lnTo>
                    <a:pt x="8728"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182"/>
            <p:cNvSpPr/>
            <p:nvPr/>
          </p:nvSpPr>
          <p:spPr>
            <a:xfrm>
              <a:off x="7683208" y="2607801"/>
              <a:ext cx="1495507" cy="132108"/>
            </a:xfrm>
            <a:custGeom>
              <a:rect b="b" l="l" r="r" t="t"/>
              <a:pathLst>
                <a:path extrusionOk="0" h="1929"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182"/>
            <p:cNvSpPr/>
            <p:nvPr/>
          </p:nvSpPr>
          <p:spPr>
            <a:xfrm>
              <a:off x="8298888" y="2827090"/>
              <a:ext cx="879827" cy="132176"/>
            </a:xfrm>
            <a:custGeom>
              <a:rect b="b" l="l" r="r" t="t"/>
              <a:pathLst>
                <a:path extrusionOk="0" h="1930" w="12847">
                  <a:moveTo>
                    <a:pt x="0" y="1"/>
                  </a:moveTo>
                  <a:lnTo>
                    <a:pt x="0" y="1930"/>
                  </a:lnTo>
                  <a:lnTo>
                    <a:pt x="12847" y="1930"/>
                  </a:lnTo>
                  <a:lnTo>
                    <a:pt x="128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182"/>
            <p:cNvSpPr/>
            <p:nvPr/>
          </p:nvSpPr>
          <p:spPr>
            <a:xfrm>
              <a:off x="8855808" y="3046447"/>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182"/>
            <p:cNvSpPr/>
            <p:nvPr/>
          </p:nvSpPr>
          <p:spPr>
            <a:xfrm>
              <a:off x="7784360" y="2169086"/>
              <a:ext cx="499050" cy="132998"/>
            </a:xfrm>
            <a:custGeom>
              <a:rect b="b" l="l" r="r" t="t"/>
              <a:pathLst>
                <a:path extrusionOk="0" h="1942" w="7287">
                  <a:moveTo>
                    <a:pt x="0" y="0"/>
                  </a:moveTo>
                  <a:lnTo>
                    <a:pt x="0" y="1941"/>
                  </a:lnTo>
                  <a:lnTo>
                    <a:pt x="7287" y="1941"/>
                  </a:lnTo>
                  <a:lnTo>
                    <a:pt x="72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182"/>
            <p:cNvSpPr/>
            <p:nvPr/>
          </p:nvSpPr>
          <p:spPr>
            <a:xfrm>
              <a:off x="8020017" y="4142344"/>
              <a:ext cx="322975" cy="132176"/>
            </a:xfrm>
            <a:custGeom>
              <a:rect b="b" l="l" r="r" t="t"/>
              <a:pathLst>
                <a:path extrusionOk="0" h="1930" w="4716">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182"/>
            <p:cNvSpPr/>
            <p:nvPr/>
          </p:nvSpPr>
          <p:spPr>
            <a:xfrm>
              <a:off x="7521789" y="4142344"/>
              <a:ext cx="322153" cy="132176"/>
            </a:xfrm>
            <a:custGeom>
              <a:rect b="b" l="l" r="r" t="t"/>
              <a:pathLst>
                <a:path extrusionOk="0" h="1930" w="4704">
                  <a:moveTo>
                    <a:pt x="0" y="1"/>
                  </a:moveTo>
                  <a:lnTo>
                    <a:pt x="0" y="1929"/>
                  </a:lnTo>
                  <a:lnTo>
                    <a:pt x="4703" y="1929"/>
                  </a:lnTo>
                  <a:lnTo>
                    <a:pt x="47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182"/>
            <p:cNvSpPr/>
            <p:nvPr/>
          </p:nvSpPr>
          <p:spPr>
            <a:xfrm>
              <a:off x="8152056" y="3264983"/>
              <a:ext cx="1026659" cy="132998"/>
            </a:xfrm>
            <a:custGeom>
              <a:rect b="b" l="l" r="r" t="t"/>
              <a:pathLst>
                <a:path extrusionOk="0" h="1942" w="14991">
                  <a:moveTo>
                    <a:pt x="1" y="0"/>
                  </a:moveTo>
                  <a:lnTo>
                    <a:pt x="1" y="1941"/>
                  </a:lnTo>
                  <a:lnTo>
                    <a:pt x="14991" y="1941"/>
                  </a:lnTo>
                  <a:lnTo>
                    <a:pt x="1499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182"/>
            <p:cNvSpPr/>
            <p:nvPr/>
          </p:nvSpPr>
          <p:spPr>
            <a:xfrm>
              <a:off x="7784360" y="3484340"/>
              <a:ext cx="807301" cy="132929"/>
            </a:xfrm>
            <a:custGeom>
              <a:rect b="b" l="l" r="r" t="t"/>
              <a:pathLst>
                <a:path extrusionOk="0" h="1941" w="11788">
                  <a:moveTo>
                    <a:pt x="0" y="0"/>
                  </a:moveTo>
                  <a:lnTo>
                    <a:pt x="0" y="1941"/>
                  </a:lnTo>
                  <a:lnTo>
                    <a:pt x="11787" y="1941"/>
                  </a:lnTo>
                  <a:lnTo>
                    <a:pt x="117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182"/>
            <p:cNvSpPr/>
            <p:nvPr/>
          </p:nvSpPr>
          <p:spPr>
            <a:xfrm>
              <a:off x="8738356" y="3484340"/>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182"/>
            <p:cNvSpPr/>
            <p:nvPr/>
          </p:nvSpPr>
          <p:spPr>
            <a:xfrm>
              <a:off x="7931945" y="3046447"/>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182"/>
            <p:cNvSpPr/>
            <p:nvPr/>
          </p:nvSpPr>
          <p:spPr>
            <a:xfrm>
              <a:off x="8445651" y="3703698"/>
              <a:ext cx="733063" cy="132108"/>
            </a:xfrm>
            <a:custGeom>
              <a:rect b="b" l="l" r="r" t="t"/>
              <a:pathLst>
                <a:path extrusionOk="0" h="1929" w="10704">
                  <a:moveTo>
                    <a:pt x="0" y="0"/>
                  </a:moveTo>
                  <a:lnTo>
                    <a:pt x="0" y="1929"/>
                  </a:lnTo>
                  <a:lnTo>
                    <a:pt x="10704" y="1929"/>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182"/>
            <p:cNvSpPr/>
            <p:nvPr/>
          </p:nvSpPr>
          <p:spPr>
            <a:xfrm>
              <a:off x="8855808" y="3922987"/>
              <a:ext cx="322907" cy="132176"/>
            </a:xfrm>
            <a:custGeom>
              <a:rect b="b" l="l" r="r" t="t"/>
              <a:pathLst>
                <a:path extrusionOk="0" h="1930" w="4715">
                  <a:moveTo>
                    <a:pt x="0" y="1"/>
                  </a:moveTo>
                  <a:lnTo>
                    <a:pt x="0" y="1930"/>
                  </a:lnTo>
                  <a:lnTo>
                    <a:pt x="4715" y="1930"/>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182"/>
            <p:cNvSpPr/>
            <p:nvPr/>
          </p:nvSpPr>
          <p:spPr>
            <a:xfrm>
              <a:off x="7990637" y="3703698"/>
              <a:ext cx="322975" cy="132108"/>
            </a:xfrm>
            <a:custGeom>
              <a:rect b="b" l="l" r="r" t="t"/>
              <a:pathLst>
                <a:path extrusionOk="0" h="1929" w="4716">
                  <a:moveTo>
                    <a:pt x="1" y="0"/>
                  </a:moveTo>
                  <a:lnTo>
                    <a:pt x="1" y="1929"/>
                  </a:lnTo>
                  <a:lnTo>
                    <a:pt x="4715" y="1929"/>
                  </a:lnTo>
                  <a:lnTo>
                    <a:pt x="471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182"/>
            <p:cNvSpPr/>
            <p:nvPr/>
          </p:nvSpPr>
          <p:spPr>
            <a:xfrm>
              <a:off x="8445651" y="4142344"/>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182"/>
            <p:cNvSpPr/>
            <p:nvPr/>
          </p:nvSpPr>
          <p:spPr>
            <a:xfrm>
              <a:off x="7858529" y="3922987"/>
              <a:ext cx="862774" cy="132176"/>
            </a:xfrm>
            <a:custGeom>
              <a:rect b="b" l="l" r="r" t="t"/>
              <a:pathLst>
                <a:path extrusionOk="0" h="1930" w="12598">
                  <a:moveTo>
                    <a:pt x="1" y="1"/>
                  </a:moveTo>
                  <a:lnTo>
                    <a:pt x="1" y="1930"/>
                  </a:lnTo>
                  <a:lnTo>
                    <a:pt x="12598" y="1930"/>
                  </a:lnTo>
                  <a:lnTo>
                    <a:pt x="125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182"/>
            <p:cNvSpPr/>
            <p:nvPr/>
          </p:nvSpPr>
          <p:spPr>
            <a:xfrm>
              <a:off x="7683208" y="4361702"/>
              <a:ext cx="1495507" cy="132176"/>
            </a:xfrm>
            <a:custGeom>
              <a:rect b="b" l="l" r="r" t="t"/>
              <a:pathLst>
                <a:path extrusionOk="0" h="1930"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182"/>
            <p:cNvSpPr/>
            <p:nvPr/>
          </p:nvSpPr>
          <p:spPr>
            <a:xfrm>
              <a:off x="8767736" y="4580237"/>
              <a:ext cx="410978" cy="132929"/>
            </a:xfrm>
            <a:custGeom>
              <a:rect b="b" l="l" r="r" t="t"/>
              <a:pathLst>
                <a:path extrusionOk="0" h="1941" w="6001">
                  <a:moveTo>
                    <a:pt x="0" y="0"/>
                  </a:moveTo>
                  <a:lnTo>
                    <a:pt x="0" y="1941"/>
                  </a:lnTo>
                  <a:lnTo>
                    <a:pt x="6001" y="1941"/>
                  </a:lnTo>
                  <a:lnTo>
                    <a:pt x="600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182"/>
            <p:cNvSpPr/>
            <p:nvPr/>
          </p:nvSpPr>
          <p:spPr>
            <a:xfrm>
              <a:off x="7814494" y="4580237"/>
              <a:ext cx="773880" cy="132929"/>
            </a:xfrm>
            <a:custGeom>
              <a:rect b="b" l="l" r="r" t="t"/>
              <a:pathLst>
                <a:path extrusionOk="0" h="1941" w="11300">
                  <a:moveTo>
                    <a:pt x="1" y="0"/>
                  </a:moveTo>
                  <a:lnTo>
                    <a:pt x="1" y="1941"/>
                  </a:lnTo>
                  <a:lnTo>
                    <a:pt x="11300" y="1941"/>
                  </a:lnTo>
                  <a:lnTo>
                    <a:pt x="1130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182"/>
            <p:cNvSpPr/>
            <p:nvPr/>
          </p:nvSpPr>
          <p:spPr>
            <a:xfrm>
              <a:off x="7397009" y="4799526"/>
              <a:ext cx="833394" cy="132998"/>
            </a:xfrm>
            <a:custGeom>
              <a:rect b="b" l="l" r="r" t="t"/>
              <a:pathLst>
                <a:path extrusionOk="0" h="1942" w="12169">
                  <a:moveTo>
                    <a:pt x="1" y="1"/>
                  </a:moveTo>
                  <a:lnTo>
                    <a:pt x="1" y="1942"/>
                  </a:lnTo>
                  <a:lnTo>
                    <a:pt x="12169" y="1942"/>
                  </a:lnTo>
                  <a:lnTo>
                    <a:pt x="1216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182"/>
            <p:cNvSpPr/>
            <p:nvPr/>
          </p:nvSpPr>
          <p:spPr>
            <a:xfrm>
              <a:off x="8382851" y="4799526"/>
              <a:ext cx="795864" cy="132998"/>
            </a:xfrm>
            <a:custGeom>
              <a:rect b="b" l="l" r="r" t="t"/>
              <a:pathLst>
                <a:path extrusionOk="0" h="1942" w="11621">
                  <a:moveTo>
                    <a:pt x="0" y="1"/>
                  </a:moveTo>
                  <a:lnTo>
                    <a:pt x="0" y="1942"/>
                  </a:lnTo>
                  <a:lnTo>
                    <a:pt x="11621" y="1942"/>
                  </a:lnTo>
                  <a:lnTo>
                    <a:pt x="1162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182"/>
            <p:cNvSpPr/>
            <p:nvPr/>
          </p:nvSpPr>
          <p:spPr>
            <a:xfrm>
              <a:off x="8064053" y="5018884"/>
              <a:ext cx="1114662" cy="132176"/>
            </a:xfrm>
            <a:custGeom>
              <a:rect b="b" l="l" r="r" t="t"/>
              <a:pathLst>
                <a:path extrusionOk="0" h="1930" w="16276">
                  <a:moveTo>
                    <a:pt x="0" y="1"/>
                  </a:moveTo>
                  <a:lnTo>
                    <a:pt x="0" y="1930"/>
                  </a:lnTo>
                  <a:lnTo>
                    <a:pt x="16276" y="1930"/>
                  </a:lnTo>
                  <a:lnTo>
                    <a:pt x="1627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9" name="Google Shape;2329;p182"/>
          <p:cNvSpPr/>
          <p:nvPr/>
        </p:nvSpPr>
        <p:spPr>
          <a:xfrm>
            <a:off x="1962382" y="0"/>
            <a:ext cx="2721868" cy="387420"/>
          </a:xfrm>
          <a:custGeom>
            <a:rect b="b" l="l" r="r" t="t"/>
            <a:pathLst>
              <a:path extrusionOk="0" h="5657" w="39744">
                <a:moveTo>
                  <a:pt x="1" y="1"/>
                </a:moveTo>
                <a:lnTo>
                  <a:pt x="1" y="5656"/>
                </a:lnTo>
                <a:lnTo>
                  <a:pt x="39744" y="5656"/>
                </a:lnTo>
                <a:lnTo>
                  <a:pt x="397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182"/>
          <p:cNvSpPr/>
          <p:nvPr/>
        </p:nvSpPr>
        <p:spPr>
          <a:xfrm>
            <a:off x="873813" y="0"/>
            <a:ext cx="664647" cy="387420"/>
          </a:xfrm>
          <a:custGeom>
            <a:rect b="b" l="l" r="r" t="t"/>
            <a:pathLst>
              <a:path extrusionOk="0" h="5657" w="9705">
                <a:moveTo>
                  <a:pt x="1" y="1"/>
                </a:moveTo>
                <a:lnTo>
                  <a:pt x="1" y="5656"/>
                </a:lnTo>
                <a:lnTo>
                  <a:pt x="9704" y="5656"/>
                </a:lnTo>
                <a:lnTo>
                  <a:pt x="97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182"/>
          <p:cNvSpPr/>
          <p:nvPr/>
        </p:nvSpPr>
        <p:spPr>
          <a:xfrm>
            <a:off x="1049134" y="938616"/>
            <a:ext cx="212098" cy="385776"/>
          </a:xfrm>
          <a:custGeom>
            <a:rect b="b" l="l" r="r" t="t"/>
            <a:pathLst>
              <a:path extrusionOk="0" h="5633" w="3097">
                <a:moveTo>
                  <a:pt x="2239" y="1"/>
                </a:moveTo>
                <a:lnTo>
                  <a:pt x="1" y="5275"/>
                </a:lnTo>
                <a:lnTo>
                  <a:pt x="846" y="5633"/>
                </a:lnTo>
                <a:lnTo>
                  <a:pt x="3096" y="370"/>
                </a:lnTo>
                <a:lnTo>
                  <a:pt x="22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182"/>
          <p:cNvSpPr/>
          <p:nvPr/>
        </p:nvSpPr>
        <p:spPr>
          <a:xfrm>
            <a:off x="873813" y="1008745"/>
            <a:ext cx="167240" cy="245519"/>
          </a:xfrm>
          <a:custGeom>
            <a:rect b="b" l="l" r="r" t="t"/>
            <a:pathLst>
              <a:path extrusionOk="0" h="3585" w="2442">
                <a:moveTo>
                  <a:pt x="1787" y="1"/>
                </a:moveTo>
                <a:lnTo>
                  <a:pt x="1" y="1787"/>
                </a:lnTo>
                <a:lnTo>
                  <a:pt x="1787" y="3585"/>
                </a:lnTo>
                <a:lnTo>
                  <a:pt x="2442" y="2930"/>
                </a:lnTo>
                <a:lnTo>
                  <a:pt x="1299" y="1787"/>
                </a:lnTo>
                <a:lnTo>
                  <a:pt x="2442" y="656"/>
                </a:lnTo>
                <a:lnTo>
                  <a:pt x="17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182"/>
          <p:cNvSpPr/>
          <p:nvPr/>
        </p:nvSpPr>
        <p:spPr>
          <a:xfrm>
            <a:off x="1268492" y="1008745"/>
            <a:ext cx="168062" cy="245519"/>
          </a:xfrm>
          <a:custGeom>
            <a:rect b="b" l="l" r="r" t="t"/>
            <a:pathLst>
              <a:path extrusionOk="0" h="3585" w="2454">
                <a:moveTo>
                  <a:pt x="655" y="1"/>
                </a:moveTo>
                <a:lnTo>
                  <a:pt x="0" y="656"/>
                </a:lnTo>
                <a:lnTo>
                  <a:pt x="1143" y="1787"/>
                </a:lnTo>
                <a:lnTo>
                  <a:pt x="0" y="2930"/>
                </a:lnTo>
                <a:lnTo>
                  <a:pt x="655" y="3585"/>
                </a:lnTo>
                <a:lnTo>
                  <a:pt x="2453" y="1787"/>
                </a:lnTo>
                <a:lnTo>
                  <a:pt x="6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182"/>
          <p:cNvSpPr/>
          <p:nvPr/>
        </p:nvSpPr>
        <p:spPr>
          <a:xfrm>
            <a:off x="3516020" y="4983597"/>
            <a:ext cx="1054395" cy="159912"/>
          </a:xfrm>
          <a:custGeom>
            <a:rect b="b" l="l" r="r" t="t"/>
            <a:pathLst>
              <a:path extrusionOk="0" h="2335" w="15396">
                <a:moveTo>
                  <a:pt x="1" y="1"/>
                </a:moveTo>
                <a:lnTo>
                  <a:pt x="1" y="2335"/>
                </a:lnTo>
                <a:lnTo>
                  <a:pt x="15395" y="2335"/>
                </a:lnTo>
                <a:lnTo>
                  <a:pt x="15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182"/>
          <p:cNvSpPr/>
          <p:nvPr/>
        </p:nvSpPr>
        <p:spPr>
          <a:xfrm>
            <a:off x="1160341" y="4983597"/>
            <a:ext cx="2152689" cy="159912"/>
          </a:xfrm>
          <a:custGeom>
            <a:rect b="b" l="l" r="r" t="t"/>
            <a:pathLst>
              <a:path extrusionOk="0" h="2335" w="31433">
                <a:moveTo>
                  <a:pt x="0" y="1"/>
                </a:moveTo>
                <a:lnTo>
                  <a:pt x="0" y="2335"/>
                </a:lnTo>
                <a:lnTo>
                  <a:pt x="31433" y="2335"/>
                </a:lnTo>
                <a:lnTo>
                  <a:pt x="314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182"/>
          <p:cNvSpPr/>
          <p:nvPr/>
        </p:nvSpPr>
        <p:spPr>
          <a:xfrm>
            <a:off x="1805333" y="4452017"/>
            <a:ext cx="3750923" cy="160666"/>
          </a:xfrm>
          <a:custGeom>
            <a:rect b="b" l="l" r="r" t="t"/>
            <a:pathLst>
              <a:path extrusionOk="0" h="2346" w="54770">
                <a:moveTo>
                  <a:pt x="0" y="0"/>
                </a:moveTo>
                <a:lnTo>
                  <a:pt x="0" y="2346"/>
                </a:lnTo>
                <a:lnTo>
                  <a:pt x="54769" y="2346"/>
                </a:lnTo>
                <a:lnTo>
                  <a:pt x="547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182"/>
          <p:cNvSpPr/>
          <p:nvPr/>
        </p:nvSpPr>
        <p:spPr>
          <a:xfrm>
            <a:off x="0" y="4452017"/>
            <a:ext cx="1490645" cy="160666"/>
          </a:xfrm>
          <a:custGeom>
            <a:rect b="b" l="l" r="r" t="t"/>
            <a:pathLst>
              <a:path extrusionOk="0" h="2346" w="21766">
                <a:moveTo>
                  <a:pt x="1" y="0"/>
                </a:moveTo>
                <a:lnTo>
                  <a:pt x="1" y="2346"/>
                </a:lnTo>
                <a:lnTo>
                  <a:pt x="21765" y="2346"/>
                </a:lnTo>
                <a:lnTo>
                  <a:pt x="2176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182"/>
          <p:cNvSpPr/>
          <p:nvPr/>
        </p:nvSpPr>
        <p:spPr>
          <a:xfrm>
            <a:off x="596093" y="4717807"/>
            <a:ext cx="3218453" cy="160734"/>
          </a:xfrm>
          <a:custGeom>
            <a:rect b="b" l="l" r="r" t="t"/>
            <a:pathLst>
              <a:path extrusionOk="0" h="2347" w="46995">
                <a:moveTo>
                  <a:pt x="0" y="1"/>
                </a:moveTo>
                <a:lnTo>
                  <a:pt x="0" y="2346"/>
                </a:lnTo>
                <a:lnTo>
                  <a:pt x="46994" y="2346"/>
                </a:lnTo>
                <a:lnTo>
                  <a:pt x="46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182"/>
          <p:cNvSpPr/>
          <p:nvPr/>
        </p:nvSpPr>
        <p:spPr>
          <a:xfrm>
            <a:off x="0" y="4717807"/>
            <a:ext cx="364546" cy="160734"/>
          </a:xfrm>
          <a:custGeom>
            <a:rect b="b" l="l" r="r" t="t"/>
            <a:pathLst>
              <a:path extrusionOk="0" h="2347" w="5323">
                <a:moveTo>
                  <a:pt x="1" y="1"/>
                </a:moveTo>
                <a:lnTo>
                  <a:pt x="1" y="2346"/>
                </a:lnTo>
                <a:lnTo>
                  <a:pt x="5323" y="2346"/>
                </a:lnTo>
                <a:lnTo>
                  <a:pt x="53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182"/>
          <p:cNvSpPr/>
          <p:nvPr/>
        </p:nvSpPr>
        <p:spPr>
          <a:xfrm>
            <a:off x="0" y="4983597"/>
            <a:ext cx="828532" cy="159912"/>
          </a:xfrm>
          <a:custGeom>
            <a:rect b="b" l="l" r="r" t="t"/>
            <a:pathLst>
              <a:path extrusionOk="0" h="2335" w="12098">
                <a:moveTo>
                  <a:pt x="1" y="1"/>
                </a:moveTo>
                <a:lnTo>
                  <a:pt x="1" y="2335"/>
                </a:lnTo>
                <a:lnTo>
                  <a:pt x="12098" y="2335"/>
                </a:lnTo>
                <a:lnTo>
                  <a:pt x="120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182"/>
          <p:cNvSpPr txBox="1"/>
          <p:nvPr>
            <p:ph type="ctrTitle"/>
          </p:nvPr>
        </p:nvSpPr>
        <p:spPr>
          <a:xfrm>
            <a:off x="718575" y="1369045"/>
            <a:ext cx="8520600" cy="1910400"/>
          </a:xfrm>
          <a:prstGeom prst="rect">
            <a:avLst/>
          </a:prstGeom>
        </p:spPr>
        <p:txBody>
          <a:bodyPr anchorCtr="0" anchor="b" bIns="0" lIns="91425" spcFirstLastPara="1" rIns="91425" wrap="square" tIns="91425">
            <a:noAutofit/>
          </a:bodyPr>
          <a:lstStyle>
            <a:lvl1pPr lvl="0" rtl="0">
              <a:lnSpc>
                <a:spcPct val="80000"/>
              </a:lnSpc>
              <a:spcBef>
                <a:spcPts val="0"/>
              </a:spcBef>
              <a:spcAft>
                <a:spcPts val="0"/>
              </a:spcAft>
              <a:buSzPts val="7400"/>
              <a:buNone/>
              <a:defRPr sz="7400"/>
            </a:lvl1pPr>
            <a:lvl2pPr lvl="1" rtl="0" algn="ctr">
              <a:spcBef>
                <a:spcPts val="0"/>
              </a:spcBef>
              <a:spcAft>
                <a:spcPts val="0"/>
              </a:spcAft>
              <a:buSzPts val="6100"/>
              <a:buNone/>
              <a:defRPr sz="6100"/>
            </a:lvl2pPr>
            <a:lvl3pPr lvl="2" rtl="0" algn="ctr">
              <a:spcBef>
                <a:spcPts val="0"/>
              </a:spcBef>
              <a:spcAft>
                <a:spcPts val="0"/>
              </a:spcAft>
              <a:buSzPts val="6100"/>
              <a:buNone/>
              <a:defRPr sz="6100"/>
            </a:lvl3pPr>
            <a:lvl4pPr lvl="3" rtl="0" algn="ctr">
              <a:spcBef>
                <a:spcPts val="0"/>
              </a:spcBef>
              <a:spcAft>
                <a:spcPts val="0"/>
              </a:spcAft>
              <a:buSzPts val="6100"/>
              <a:buNone/>
              <a:defRPr sz="6100"/>
            </a:lvl4pPr>
            <a:lvl5pPr lvl="4" rtl="0" algn="ctr">
              <a:spcBef>
                <a:spcPts val="0"/>
              </a:spcBef>
              <a:spcAft>
                <a:spcPts val="0"/>
              </a:spcAft>
              <a:buSzPts val="6100"/>
              <a:buNone/>
              <a:defRPr sz="6100"/>
            </a:lvl5pPr>
            <a:lvl6pPr lvl="5" rtl="0" algn="ctr">
              <a:spcBef>
                <a:spcPts val="0"/>
              </a:spcBef>
              <a:spcAft>
                <a:spcPts val="0"/>
              </a:spcAft>
              <a:buSzPts val="6100"/>
              <a:buNone/>
              <a:defRPr sz="6100"/>
            </a:lvl6pPr>
            <a:lvl7pPr lvl="6" rtl="0" algn="ctr">
              <a:spcBef>
                <a:spcPts val="0"/>
              </a:spcBef>
              <a:spcAft>
                <a:spcPts val="0"/>
              </a:spcAft>
              <a:buSzPts val="6100"/>
              <a:buNone/>
              <a:defRPr sz="6100"/>
            </a:lvl7pPr>
            <a:lvl8pPr lvl="7" rtl="0" algn="ctr">
              <a:spcBef>
                <a:spcPts val="0"/>
              </a:spcBef>
              <a:spcAft>
                <a:spcPts val="0"/>
              </a:spcAft>
              <a:buSzPts val="6100"/>
              <a:buNone/>
              <a:defRPr sz="6100"/>
            </a:lvl8pPr>
            <a:lvl9pPr lvl="8" rtl="0" algn="ctr">
              <a:spcBef>
                <a:spcPts val="0"/>
              </a:spcBef>
              <a:spcAft>
                <a:spcPts val="0"/>
              </a:spcAft>
              <a:buSzPts val="6100"/>
              <a:buNone/>
              <a:defRPr sz="6100"/>
            </a:lvl9pPr>
          </a:lstStyle>
          <a:p/>
        </p:txBody>
      </p:sp>
      <p:sp>
        <p:nvSpPr>
          <p:cNvPr id="2342" name="Google Shape;2342;p182"/>
          <p:cNvSpPr txBox="1"/>
          <p:nvPr>
            <p:ph idx="1" type="subTitle"/>
          </p:nvPr>
        </p:nvSpPr>
        <p:spPr>
          <a:xfrm>
            <a:off x="769050" y="3396100"/>
            <a:ext cx="8520600" cy="7926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100"/>
              <a:buNone/>
              <a:defRPr sz="2100"/>
            </a:lvl1pPr>
            <a:lvl2pPr lvl="1" rtl="0" algn="ctr">
              <a:lnSpc>
                <a:spcPct val="100000"/>
              </a:lnSpc>
              <a:spcBef>
                <a:spcPts val="0"/>
              </a:spcBef>
              <a:spcAft>
                <a:spcPts val="0"/>
              </a:spcAft>
              <a:buSzPts val="2900"/>
              <a:buNone/>
              <a:defRPr sz="2900"/>
            </a:lvl2pPr>
            <a:lvl3pPr lvl="2" rtl="0" algn="ctr">
              <a:lnSpc>
                <a:spcPct val="100000"/>
              </a:lnSpc>
              <a:spcBef>
                <a:spcPts val="0"/>
              </a:spcBef>
              <a:spcAft>
                <a:spcPts val="0"/>
              </a:spcAft>
              <a:buSzPts val="2900"/>
              <a:buNone/>
              <a:defRPr sz="2900"/>
            </a:lvl3pPr>
            <a:lvl4pPr lvl="3" rtl="0" algn="ctr">
              <a:lnSpc>
                <a:spcPct val="100000"/>
              </a:lnSpc>
              <a:spcBef>
                <a:spcPts val="0"/>
              </a:spcBef>
              <a:spcAft>
                <a:spcPts val="0"/>
              </a:spcAft>
              <a:buSzPts val="2900"/>
              <a:buNone/>
              <a:defRPr sz="2900"/>
            </a:lvl4pPr>
            <a:lvl5pPr lvl="4" rtl="0" algn="ctr">
              <a:lnSpc>
                <a:spcPct val="100000"/>
              </a:lnSpc>
              <a:spcBef>
                <a:spcPts val="0"/>
              </a:spcBef>
              <a:spcAft>
                <a:spcPts val="0"/>
              </a:spcAft>
              <a:buSzPts val="2900"/>
              <a:buNone/>
              <a:defRPr sz="2900"/>
            </a:lvl5pPr>
            <a:lvl6pPr lvl="5" rtl="0" algn="ctr">
              <a:lnSpc>
                <a:spcPct val="100000"/>
              </a:lnSpc>
              <a:spcBef>
                <a:spcPts val="0"/>
              </a:spcBef>
              <a:spcAft>
                <a:spcPts val="0"/>
              </a:spcAft>
              <a:buSzPts val="2900"/>
              <a:buNone/>
              <a:defRPr sz="2900"/>
            </a:lvl6pPr>
            <a:lvl7pPr lvl="6" rtl="0" algn="ctr">
              <a:lnSpc>
                <a:spcPct val="100000"/>
              </a:lnSpc>
              <a:spcBef>
                <a:spcPts val="0"/>
              </a:spcBef>
              <a:spcAft>
                <a:spcPts val="0"/>
              </a:spcAft>
              <a:buSzPts val="2900"/>
              <a:buNone/>
              <a:defRPr sz="2900"/>
            </a:lvl7pPr>
            <a:lvl8pPr lvl="7" rtl="0" algn="ctr">
              <a:lnSpc>
                <a:spcPct val="100000"/>
              </a:lnSpc>
              <a:spcBef>
                <a:spcPts val="0"/>
              </a:spcBef>
              <a:spcAft>
                <a:spcPts val="0"/>
              </a:spcAft>
              <a:buSzPts val="2900"/>
              <a:buNone/>
              <a:defRPr sz="2900"/>
            </a:lvl8pPr>
            <a:lvl9pPr lvl="8" rtl="0" algn="ctr">
              <a:lnSpc>
                <a:spcPct val="100000"/>
              </a:lnSpc>
              <a:spcBef>
                <a:spcPts val="0"/>
              </a:spcBef>
              <a:spcAft>
                <a:spcPts val="0"/>
              </a:spcAft>
              <a:buSzPts val="2900"/>
              <a:buNone/>
              <a:defRPr sz="2900"/>
            </a:lvl9pPr>
          </a:lstStyle>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3">
    <p:spTree>
      <p:nvGrpSpPr>
        <p:cNvPr id="2343" name="Shape 2343"/>
        <p:cNvGrpSpPr/>
        <p:nvPr/>
      </p:nvGrpSpPr>
      <p:grpSpPr>
        <a:xfrm>
          <a:off x="0" y="0"/>
          <a:ext cx="0" cy="0"/>
          <a:chOff x="0" y="0"/>
          <a:chExt cx="0" cy="0"/>
        </a:xfrm>
      </p:grpSpPr>
      <p:sp>
        <p:nvSpPr>
          <p:cNvPr id="2344" name="Google Shape;2344;p183"/>
          <p:cNvSpPr/>
          <p:nvPr/>
        </p:nvSpPr>
        <p:spPr>
          <a:xfrm>
            <a:off x="0" y="4357775"/>
            <a:ext cx="6633906" cy="785368"/>
          </a:xfrm>
          <a:custGeom>
            <a:rect b="b" l="l" r="r" t="t"/>
            <a:pathLst>
              <a:path extrusionOk="0" h="16396" w="17241">
                <a:moveTo>
                  <a:pt x="0" y="1"/>
                </a:moveTo>
                <a:lnTo>
                  <a:pt x="0" y="16396"/>
                </a:lnTo>
                <a:lnTo>
                  <a:pt x="17240" y="16396"/>
                </a:lnTo>
                <a:lnTo>
                  <a:pt x="172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183"/>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183"/>
          <p:cNvSpPr/>
          <p:nvPr/>
        </p:nvSpPr>
        <p:spPr>
          <a:xfrm>
            <a:off x="1923700" y="0"/>
            <a:ext cx="7220221" cy="2724140"/>
          </a:xfrm>
          <a:custGeom>
            <a:rect b="b" l="l" r="r" t="t"/>
            <a:pathLst>
              <a:path extrusionOk="0" h="24170" w="52686">
                <a:moveTo>
                  <a:pt x="1" y="0"/>
                </a:moveTo>
                <a:lnTo>
                  <a:pt x="1" y="24170"/>
                </a:lnTo>
                <a:lnTo>
                  <a:pt x="52686" y="24170"/>
                </a:lnTo>
                <a:lnTo>
                  <a:pt x="526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183"/>
          <p:cNvSpPr txBox="1"/>
          <p:nvPr>
            <p:ph type="title"/>
          </p:nvPr>
        </p:nvSpPr>
        <p:spPr>
          <a:xfrm>
            <a:off x="2951850" y="700250"/>
            <a:ext cx="32403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4300">
                <a:solidFill>
                  <a:schemeClr val="dk1"/>
                </a:solidFill>
              </a:defRPr>
            </a:lvl1pPr>
            <a:lvl2pPr lvl="1" rtl="0" algn="ctr">
              <a:spcBef>
                <a:spcPts val="0"/>
              </a:spcBef>
              <a:spcAft>
                <a:spcPts val="0"/>
              </a:spcAft>
              <a:buNone/>
              <a:defRPr sz="3000">
                <a:solidFill>
                  <a:schemeClr val="dk1"/>
                </a:solidFill>
              </a:defRPr>
            </a:lvl2pPr>
            <a:lvl3pPr lvl="2" rtl="0" algn="ctr">
              <a:spcBef>
                <a:spcPts val="0"/>
              </a:spcBef>
              <a:spcAft>
                <a:spcPts val="0"/>
              </a:spcAft>
              <a:buNone/>
              <a:defRPr sz="3000">
                <a:solidFill>
                  <a:schemeClr val="dk1"/>
                </a:solidFill>
              </a:defRPr>
            </a:lvl3pPr>
            <a:lvl4pPr lvl="3" rtl="0" algn="ctr">
              <a:spcBef>
                <a:spcPts val="0"/>
              </a:spcBef>
              <a:spcAft>
                <a:spcPts val="0"/>
              </a:spcAft>
              <a:buNone/>
              <a:defRPr sz="3000">
                <a:solidFill>
                  <a:schemeClr val="dk1"/>
                </a:solidFill>
              </a:defRPr>
            </a:lvl4pPr>
            <a:lvl5pPr lvl="4" rtl="0" algn="ctr">
              <a:spcBef>
                <a:spcPts val="0"/>
              </a:spcBef>
              <a:spcAft>
                <a:spcPts val="0"/>
              </a:spcAft>
              <a:buNone/>
              <a:defRPr sz="3000">
                <a:solidFill>
                  <a:schemeClr val="dk1"/>
                </a:solidFill>
              </a:defRPr>
            </a:lvl5pPr>
            <a:lvl6pPr lvl="5" rtl="0" algn="ctr">
              <a:spcBef>
                <a:spcPts val="0"/>
              </a:spcBef>
              <a:spcAft>
                <a:spcPts val="0"/>
              </a:spcAft>
              <a:buNone/>
              <a:defRPr sz="3000">
                <a:solidFill>
                  <a:schemeClr val="dk1"/>
                </a:solidFill>
              </a:defRPr>
            </a:lvl6pPr>
            <a:lvl7pPr lvl="6" rtl="0" algn="ctr">
              <a:spcBef>
                <a:spcPts val="0"/>
              </a:spcBef>
              <a:spcAft>
                <a:spcPts val="0"/>
              </a:spcAft>
              <a:buNone/>
              <a:defRPr sz="3000">
                <a:solidFill>
                  <a:schemeClr val="dk1"/>
                </a:solidFill>
              </a:defRPr>
            </a:lvl7pPr>
            <a:lvl8pPr lvl="7" rtl="0" algn="ctr">
              <a:spcBef>
                <a:spcPts val="0"/>
              </a:spcBef>
              <a:spcAft>
                <a:spcPts val="0"/>
              </a:spcAft>
              <a:buNone/>
              <a:defRPr sz="3000">
                <a:solidFill>
                  <a:schemeClr val="dk1"/>
                </a:solidFill>
              </a:defRPr>
            </a:lvl8pPr>
            <a:lvl9pPr lvl="8" rtl="0" algn="ctr">
              <a:spcBef>
                <a:spcPts val="0"/>
              </a:spcBef>
              <a:spcAft>
                <a:spcPts val="0"/>
              </a:spcAft>
              <a:buNone/>
              <a:defRPr sz="3000">
                <a:solidFill>
                  <a:schemeClr val="dk1"/>
                </a:solidFill>
              </a:defRPr>
            </a:lvl9pPr>
          </a:lstStyle>
          <a:p/>
        </p:txBody>
      </p:sp>
      <p:sp>
        <p:nvSpPr>
          <p:cNvPr id="2348" name="Google Shape;2348;p183"/>
          <p:cNvSpPr txBox="1"/>
          <p:nvPr>
            <p:ph idx="1" type="subTitle"/>
          </p:nvPr>
        </p:nvSpPr>
        <p:spPr>
          <a:xfrm>
            <a:off x="2951850" y="1515875"/>
            <a:ext cx="3240300" cy="12084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Clr>
                <a:schemeClr val="dk1"/>
              </a:buClr>
              <a:buSzPts val="3000"/>
              <a:buNone/>
              <a:defRPr sz="1600">
                <a:solidFill>
                  <a:schemeClr val="dk1"/>
                </a:solidFill>
              </a:defRPr>
            </a:lvl1pPr>
            <a:lvl2pPr lvl="1" rtl="0" algn="ctr">
              <a:lnSpc>
                <a:spcPct val="100000"/>
              </a:lnSpc>
              <a:spcBef>
                <a:spcPts val="0"/>
              </a:spcBef>
              <a:spcAft>
                <a:spcPts val="0"/>
              </a:spcAft>
              <a:buClr>
                <a:schemeClr val="dk1"/>
              </a:buClr>
              <a:buSzPts val="2800"/>
              <a:buNone/>
              <a:defRPr sz="2800">
                <a:solidFill>
                  <a:schemeClr val="dk1"/>
                </a:solidFill>
              </a:defRPr>
            </a:lvl2pPr>
            <a:lvl3pPr lvl="2" rtl="0" algn="ctr">
              <a:lnSpc>
                <a:spcPct val="100000"/>
              </a:lnSpc>
              <a:spcBef>
                <a:spcPts val="0"/>
              </a:spcBef>
              <a:spcAft>
                <a:spcPts val="0"/>
              </a:spcAft>
              <a:buClr>
                <a:schemeClr val="dk1"/>
              </a:buClr>
              <a:buSzPts val="2800"/>
              <a:buNone/>
              <a:defRPr sz="2800">
                <a:solidFill>
                  <a:schemeClr val="dk1"/>
                </a:solidFill>
              </a:defRPr>
            </a:lvl3pPr>
            <a:lvl4pPr lvl="3" rtl="0" algn="ctr">
              <a:lnSpc>
                <a:spcPct val="100000"/>
              </a:lnSpc>
              <a:spcBef>
                <a:spcPts val="0"/>
              </a:spcBef>
              <a:spcAft>
                <a:spcPts val="0"/>
              </a:spcAft>
              <a:buClr>
                <a:schemeClr val="dk1"/>
              </a:buClr>
              <a:buSzPts val="2800"/>
              <a:buNone/>
              <a:defRPr sz="2800">
                <a:solidFill>
                  <a:schemeClr val="dk1"/>
                </a:solidFill>
              </a:defRPr>
            </a:lvl4pPr>
            <a:lvl5pPr lvl="4" rtl="0" algn="ctr">
              <a:lnSpc>
                <a:spcPct val="100000"/>
              </a:lnSpc>
              <a:spcBef>
                <a:spcPts val="0"/>
              </a:spcBef>
              <a:spcAft>
                <a:spcPts val="0"/>
              </a:spcAft>
              <a:buClr>
                <a:schemeClr val="dk1"/>
              </a:buClr>
              <a:buSzPts val="2800"/>
              <a:buNone/>
              <a:defRPr sz="2800">
                <a:solidFill>
                  <a:schemeClr val="dk1"/>
                </a:solidFill>
              </a:defRPr>
            </a:lvl5pPr>
            <a:lvl6pPr lvl="5" rtl="0" algn="ctr">
              <a:lnSpc>
                <a:spcPct val="100000"/>
              </a:lnSpc>
              <a:spcBef>
                <a:spcPts val="0"/>
              </a:spcBef>
              <a:spcAft>
                <a:spcPts val="0"/>
              </a:spcAft>
              <a:buClr>
                <a:schemeClr val="dk1"/>
              </a:buClr>
              <a:buSzPts val="2800"/>
              <a:buNone/>
              <a:defRPr sz="2800">
                <a:solidFill>
                  <a:schemeClr val="dk1"/>
                </a:solidFill>
              </a:defRPr>
            </a:lvl6pPr>
            <a:lvl7pPr lvl="6" rtl="0" algn="ctr">
              <a:lnSpc>
                <a:spcPct val="100000"/>
              </a:lnSpc>
              <a:spcBef>
                <a:spcPts val="0"/>
              </a:spcBef>
              <a:spcAft>
                <a:spcPts val="0"/>
              </a:spcAft>
              <a:buClr>
                <a:schemeClr val="dk1"/>
              </a:buClr>
              <a:buSzPts val="2800"/>
              <a:buNone/>
              <a:defRPr sz="2800">
                <a:solidFill>
                  <a:schemeClr val="dk1"/>
                </a:solidFill>
              </a:defRPr>
            </a:lvl7pPr>
            <a:lvl8pPr lvl="7" rtl="0" algn="ctr">
              <a:lnSpc>
                <a:spcPct val="100000"/>
              </a:lnSpc>
              <a:spcBef>
                <a:spcPts val="0"/>
              </a:spcBef>
              <a:spcAft>
                <a:spcPts val="0"/>
              </a:spcAft>
              <a:buClr>
                <a:schemeClr val="dk1"/>
              </a:buClr>
              <a:buSzPts val="2800"/>
              <a:buNone/>
              <a:defRPr sz="2800">
                <a:solidFill>
                  <a:schemeClr val="dk1"/>
                </a:solidFill>
              </a:defRPr>
            </a:lvl8pPr>
            <a:lvl9pPr lvl="8" rtl="0" algn="ctr">
              <a:lnSpc>
                <a:spcPct val="100000"/>
              </a:lnSpc>
              <a:spcBef>
                <a:spcPts val="0"/>
              </a:spcBef>
              <a:spcAft>
                <a:spcPts val="0"/>
              </a:spcAft>
              <a:buClr>
                <a:schemeClr val="dk1"/>
              </a:buClr>
              <a:buSzPts val="2800"/>
              <a:buNone/>
              <a:defRPr sz="2800">
                <a:solidFill>
                  <a:schemeClr val="dk1"/>
                </a:solidFill>
              </a:defRPr>
            </a:lvl9pPr>
          </a:lstStyle>
          <a:p/>
        </p:txBody>
      </p:sp>
      <p:sp>
        <p:nvSpPr>
          <p:cNvPr id="2349" name="Google Shape;2349;p183"/>
          <p:cNvSpPr txBox="1"/>
          <p:nvPr/>
        </p:nvSpPr>
        <p:spPr>
          <a:xfrm>
            <a:off x="2510100" y="3306950"/>
            <a:ext cx="4123800" cy="91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Anaheim"/>
                <a:ea typeface="Anaheim"/>
                <a:cs typeface="Anaheim"/>
                <a:sym typeface="Anaheim"/>
              </a:rPr>
              <a:t>CREDITS: This presentation template was created by Slidesgo, incluiding icons by Flaticon, and infographics &amp; images by Freepik.</a:t>
            </a:r>
            <a:endParaRPr>
              <a:solidFill>
                <a:schemeClr val="lt1"/>
              </a:solidFill>
              <a:latin typeface="Anaheim"/>
              <a:ea typeface="Anaheim"/>
              <a:cs typeface="Anaheim"/>
              <a:sym typeface="Anaheim"/>
            </a:endParaRPr>
          </a:p>
        </p:txBody>
      </p:sp>
      <p:sp>
        <p:nvSpPr>
          <p:cNvPr id="2350" name="Google Shape;2350;p183"/>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183"/>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183"/>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183"/>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183"/>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183"/>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183"/>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183"/>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183"/>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59" name="Shape 2359"/>
        <p:cNvGrpSpPr/>
        <p:nvPr/>
      </p:nvGrpSpPr>
      <p:grpSpPr>
        <a:xfrm>
          <a:off x="0" y="0"/>
          <a:ext cx="0" cy="0"/>
          <a:chOff x="0" y="0"/>
          <a:chExt cx="0" cy="0"/>
        </a:xfrm>
      </p:grpSpPr>
      <p:sp>
        <p:nvSpPr>
          <p:cNvPr id="2360" name="Google Shape;2360;p184"/>
          <p:cNvSpPr/>
          <p:nvPr/>
        </p:nvSpPr>
        <p:spPr>
          <a:xfrm>
            <a:off x="0" y="3268775"/>
            <a:ext cx="667651" cy="355450"/>
          </a:xfrm>
          <a:custGeom>
            <a:rect b="b" l="l" r="r" t="t"/>
            <a:pathLst>
              <a:path extrusionOk="0" h="2764" w="2882">
                <a:moveTo>
                  <a:pt x="0" y="1"/>
                </a:moveTo>
                <a:lnTo>
                  <a:pt x="0" y="2763"/>
                </a:lnTo>
                <a:lnTo>
                  <a:pt x="2881" y="2763"/>
                </a:lnTo>
                <a:lnTo>
                  <a:pt x="28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184"/>
          <p:cNvSpPr/>
          <p:nvPr/>
        </p:nvSpPr>
        <p:spPr>
          <a:xfrm>
            <a:off x="7960123" y="323033"/>
            <a:ext cx="1183740" cy="355315"/>
          </a:xfrm>
          <a:custGeom>
            <a:rect b="b" l="l" r="r" t="t"/>
            <a:pathLst>
              <a:path extrusionOk="0" h="2763" w="9205">
                <a:moveTo>
                  <a:pt x="1" y="0"/>
                </a:moveTo>
                <a:lnTo>
                  <a:pt x="1" y="2762"/>
                </a:lnTo>
                <a:lnTo>
                  <a:pt x="9204" y="2762"/>
                </a:lnTo>
                <a:lnTo>
                  <a:pt x="92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184"/>
          <p:cNvSpPr/>
          <p:nvPr/>
        </p:nvSpPr>
        <p:spPr>
          <a:xfrm>
            <a:off x="7173125" y="912516"/>
            <a:ext cx="1970757" cy="355315"/>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184"/>
          <p:cNvSpPr/>
          <p:nvPr/>
        </p:nvSpPr>
        <p:spPr>
          <a:xfrm>
            <a:off x="7173125" y="2089940"/>
            <a:ext cx="1970757" cy="356858"/>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184"/>
          <p:cNvSpPr/>
          <p:nvPr/>
        </p:nvSpPr>
        <p:spPr>
          <a:xfrm>
            <a:off x="0" y="2089940"/>
            <a:ext cx="552969" cy="356858"/>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184"/>
          <p:cNvSpPr/>
          <p:nvPr/>
        </p:nvSpPr>
        <p:spPr>
          <a:xfrm>
            <a:off x="8773245" y="1500456"/>
            <a:ext cx="370618" cy="356858"/>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184"/>
          <p:cNvSpPr/>
          <p:nvPr/>
        </p:nvSpPr>
        <p:spPr>
          <a:xfrm>
            <a:off x="8039723" y="3268778"/>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184"/>
          <p:cNvSpPr/>
          <p:nvPr/>
        </p:nvSpPr>
        <p:spPr>
          <a:xfrm>
            <a:off x="7555951" y="3858262"/>
            <a:ext cx="1587922" cy="355315"/>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184"/>
          <p:cNvSpPr/>
          <p:nvPr/>
        </p:nvSpPr>
        <p:spPr>
          <a:xfrm>
            <a:off x="0" y="4446202"/>
            <a:ext cx="1183740" cy="356858"/>
          </a:xfrm>
          <a:custGeom>
            <a:rect b="b" l="l" r="r" t="t"/>
            <a:pathLst>
              <a:path extrusionOk="0" h="2775" w="9205">
                <a:moveTo>
                  <a:pt x="1" y="1"/>
                </a:moveTo>
                <a:lnTo>
                  <a:pt x="1" y="2775"/>
                </a:lnTo>
                <a:lnTo>
                  <a:pt x="9204" y="2775"/>
                </a:lnTo>
                <a:lnTo>
                  <a:pt x="92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184"/>
          <p:cNvSpPr/>
          <p:nvPr/>
        </p:nvSpPr>
        <p:spPr>
          <a:xfrm>
            <a:off x="0" y="3858262"/>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184"/>
          <p:cNvSpPr/>
          <p:nvPr/>
        </p:nvSpPr>
        <p:spPr>
          <a:xfrm>
            <a:off x="2325759" y="3858262"/>
            <a:ext cx="866747" cy="355315"/>
          </a:xfrm>
          <a:custGeom>
            <a:rect b="b" l="l" r="r" t="t"/>
            <a:pathLst>
              <a:path extrusionOk="0" h="2763" w="6740">
                <a:moveTo>
                  <a:pt x="1" y="1"/>
                </a:moveTo>
                <a:lnTo>
                  <a:pt x="1" y="2763"/>
                </a:lnTo>
                <a:lnTo>
                  <a:pt x="6739" y="2763"/>
                </a:lnTo>
                <a:lnTo>
                  <a:pt x="673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184"/>
          <p:cNvSpPr/>
          <p:nvPr/>
        </p:nvSpPr>
        <p:spPr>
          <a:xfrm>
            <a:off x="0" y="2679300"/>
            <a:ext cx="148591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184"/>
          <p:cNvSpPr/>
          <p:nvPr/>
        </p:nvSpPr>
        <p:spPr>
          <a:xfrm>
            <a:off x="896262" y="3268778"/>
            <a:ext cx="370618" cy="355443"/>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184"/>
          <p:cNvSpPr/>
          <p:nvPr/>
        </p:nvSpPr>
        <p:spPr>
          <a:xfrm>
            <a:off x="0" y="1500456"/>
            <a:ext cx="1104138" cy="356858"/>
          </a:xfrm>
          <a:custGeom>
            <a:rect b="b" l="l" r="r" t="t"/>
            <a:pathLst>
              <a:path extrusionOk="0" h="2775" w="8586">
                <a:moveTo>
                  <a:pt x="1" y="0"/>
                </a:moveTo>
                <a:lnTo>
                  <a:pt x="1" y="2774"/>
                </a:lnTo>
                <a:lnTo>
                  <a:pt x="8585" y="2774"/>
                </a:lnTo>
                <a:lnTo>
                  <a:pt x="85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184"/>
          <p:cNvSpPr/>
          <p:nvPr/>
        </p:nvSpPr>
        <p:spPr>
          <a:xfrm>
            <a:off x="359324" y="912525"/>
            <a:ext cx="1228595" cy="355301"/>
          </a:xfrm>
          <a:custGeom>
            <a:rect b="b" l="l" r="r" t="t"/>
            <a:pathLst>
              <a:path extrusionOk="0" h="2763" w="12348">
                <a:moveTo>
                  <a:pt x="1" y="0"/>
                </a:moveTo>
                <a:lnTo>
                  <a:pt x="1" y="2762"/>
                </a:lnTo>
                <a:lnTo>
                  <a:pt x="12348" y="2762"/>
                </a:lnTo>
                <a:lnTo>
                  <a:pt x="123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184"/>
          <p:cNvSpPr/>
          <p:nvPr/>
        </p:nvSpPr>
        <p:spPr>
          <a:xfrm>
            <a:off x="5395565" y="323033"/>
            <a:ext cx="2171240" cy="355315"/>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184"/>
          <p:cNvSpPr/>
          <p:nvPr/>
        </p:nvSpPr>
        <p:spPr>
          <a:xfrm>
            <a:off x="5729396" y="3858262"/>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184"/>
          <p:cNvSpPr/>
          <p:nvPr/>
        </p:nvSpPr>
        <p:spPr>
          <a:xfrm>
            <a:off x="1577072" y="4446200"/>
            <a:ext cx="3118770"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184"/>
          <p:cNvSpPr txBox="1"/>
          <p:nvPr>
            <p:ph type="title"/>
          </p:nvPr>
        </p:nvSpPr>
        <p:spPr>
          <a:xfrm>
            <a:off x="454800" y="2714625"/>
            <a:ext cx="8425200" cy="447900"/>
          </a:xfrm>
          <a:prstGeom prst="rect">
            <a:avLst/>
          </a:prstGeom>
        </p:spPr>
        <p:txBody>
          <a:bodyPr anchorCtr="0" anchor="ctr" bIns="0" lIns="91425" spcFirstLastPara="1" rIns="91425" wrap="square" tIns="0">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379" name="Google Shape;2379;p184"/>
          <p:cNvSpPr txBox="1"/>
          <p:nvPr>
            <p:ph hasCustomPrompt="1" idx="2" type="title"/>
          </p:nvPr>
        </p:nvSpPr>
        <p:spPr>
          <a:xfrm>
            <a:off x="454800" y="2150850"/>
            <a:ext cx="8425200" cy="489600"/>
          </a:xfrm>
          <a:prstGeom prst="rect">
            <a:avLst/>
          </a:prstGeom>
        </p:spPr>
        <p:txBody>
          <a:bodyPr anchorCtr="0" anchor="b" bIns="0" lIns="91425" spcFirstLastPara="1" rIns="91425" wrap="square" tIns="0">
            <a:noAutofit/>
          </a:bodyPr>
          <a:lstStyle>
            <a:lvl1pPr lvl="0" rtl="0" algn="ctr">
              <a:spcBef>
                <a:spcPts val="0"/>
              </a:spcBef>
              <a:spcAft>
                <a:spcPts val="0"/>
              </a:spcAft>
              <a:buClr>
                <a:schemeClr val="dk2"/>
              </a:buClr>
              <a:buSzPts val="8000"/>
              <a:buNone/>
              <a:defRPr sz="8000">
                <a:solidFill>
                  <a:schemeClr val="dk2"/>
                </a:solidFill>
              </a:defRPr>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80" name="Shape 2380"/>
        <p:cNvGrpSpPr/>
        <p:nvPr/>
      </p:nvGrpSpPr>
      <p:grpSpPr>
        <a:xfrm>
          <a:off x="0" y="0"/>
          <a:ext cx="0" cy="0"/>
          <a:chOff x="0" y="0"/>
          <a:chExt cx="0" cy="0"/>
        </a:xfrm>
      </p:grpSpPr>
      <p:sp>
        <p:nvSpPr>
          <p:cNvPr id="2381" name="Google Shape;2381;p185"/>
          <p:cNvSpPr/>
          <p:nvPr/>
        </p:nvSpPr>
        <p:spPr>
          <a:xfrm>
            <a:off x="0" y="1515825"/>
            <a:ext cx="2943127"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185"/>
          <p:cNvSpPr txBox="1"/>
          <p:nvPr>
            <p:ph idx="1" type="body"/>
          </p:nvPr>
        </p:nvSpPr>
        <p:spPr>
          <a:xfrm>
            <a:off x="609499" y="1973025"/>
            <a:ext cx="3512700" cy="21309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Font typeface="Raleway SemiBold"/>
              <a:buChar char="●"/>
              <a:defRPr sz="1600"/>
            </a:lvl1pPr>
            <a:lvl2pPr indent="-330200" lvl="1" marL="914400" rtl="0">
              <a:spcBef>
                <a:spcPts val="0"/>
              </a:spcBef>
              <a:spcAft>
                <a:spcPts val="0"/>
              </a:spcAft>
              <a:buSzPts val="1600"/>
              <a:buFont typeface="Nunito Light"/>
              <a:buChar char="○"/>
              <a:defRPr sz="1600"/>
            </a:lvl2pPr>
            <a:lvl3pPr indent="-330200" lvl="2" marL="1371600" rtl="0">
              <a:spcBef>
                <a:spcPts val="1600"/>
              </a:spcBef>
              <a:spcAft>
                <a:spcPts val="0"/>
              </a:spcAft>
              <a:buSzPts val="1600"/>
              <a:buFont typeface="Nunito Light"/>
              <a:buChar char="■"/>
              <a:defRPr sz="1600"/>
            </a:lvl3pPr>
            <a:lvl4pPr indent="-330200" lvl="3" marL="1828800" rtl="0">
              <a:spcBef>
                <a:spcPts val="1600"/>
              </a:spcBef>
              <a:spcAft>
                <a:spcPts val="0"/>
              </a:spcAft>
              <a:buSzPts val="1600"/>
              <a:buFont typeface="Nunito Light"/>
              <a:buChar char="●"/>
              <a:defRPr sz="1600"/>
            </a:lvl4pPr>
            <a:lvl5pPr indent="-330200" lvl="4" marL="2286000" rtl="0">
              <a:spcBef>
                <a:spcPts val="1600"/>
              </a:spcBef>
              <a:spcAft>
                <a:spcPts val="0"/>
              </a:spcAft>
              <a:buSzPts val="1600"/>
              <a:buFont typeface="Nunito Light"/>
              <a:buChar char="○"/>
              <a:defRPr sz="1600"/>
            </a:lvl5pPr>
            <a:lvl6pPr indent="-330200" lvl="5" marL="2743200" rtl="0">
              <a:spcBef>
                <a:spcPts val="1600"/>
              </a:spcBef>
              <a:spcAft>
                <a:spcPts val="0"/>
              </a:spcAft>
              <a:buSzPts val="1600"/>
              <a:buFont typeface="Nunito Light"/>
              <a:buChar char="■"/>
              <a:defRPr sz="1600"/>
            </a:lvl6pPr>
            <a:lvl7pPr indent="-330200" lvl="6" marL="3200400" rtl="0">
              <a:spcBef>
                <a:spcPts val="1600"/>
              </a:spcBef>
              <a:spcAft>
                <a:spcPts val="0"/>
              </a:spcAft>
              <a:buSzPts val="1600"/>
              <a:buFont typeface="Nunito Light"/>
              <a:buChar char="●"/>
              <a:defRPr sz="1600"/>
            </a:lvl7pPr>
            <a:lvl8pPr indent="-330200" lvl="7" marL="3657600" rtl="0">
              <a:spcBef>
                <a:spcPts val="1600"/>
              </a:spcBef>
              <a:spcAft>
                <a:spcPts val="0"/>
              </a:spcAft>
              <a:buSzPts val="1600"/>
              <a:buFont typeface="Nunito Light"/>
              <a:buChar char="○"/>
              <a:defRPr sz="1600"/>
            </a:lvl8pPr>
            <a:lvl9pPr indent="-330200" lvl="8" marL="4114800" rtl="0">
              <a:spcBef>
                <a:spcPts val="1600"/>
              </a:spcBef>
              <a:spcAft>
                <a:spcPts val="1600"/>
              </a:spcAft>
              <a:buSzPts val="1600"/>
              <a:buFont typeface="Nunito Light"/>
              <a:buChar char="■"/>
              <a:defRPr sz="1600"/>
            </a:lvl9pPr>
          </a:lstStyle>
          <a:p/>
        </p:txBody>
      </p:sp>
      <p:sp>
        <p:nvSpPr>
          <p:cNvPr id="2383" name="Google Shape;2383;p185"/>
          <p:cNvSpPr txBox="1"/>
          <p:nvPr>
            <p:ph type="title"/>
          </p:nvPr>
        </p:nvSpPr>
        <p:spPr>
          <a:xfrm>
            <a:off x="560825" y="1168325"/>
            <a:ext cx="3561300" cy="6690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84" name="Shape 2384"/>
        <p:cNvGrpSpPr/>
        <p:nvPr/>
      </p:nvGrpSpPr>
      <p:grpSpPr>
        <a:xfrm>
          <a:off x="0" y="0"/>
          <a:ext cx="0" cy="0"/>
          <a:chOff x="0" y="0"/>
          <a:chExt cx="0" cy="0"/>
        </a:xfrm>
      </p:grpSpPr>
      <p:sp>
        <p:nvSpPr>
          <p:cNvPr id="2385" name="Google Shape;2385;p186"/>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2386" name="Google Shape;2386;p186"/>
          <p:cNvSpPr txBox="1"/>
          <p:nvPr>
            <p:ph idx="1" type="subTitle"/>
          </p:nvPr>
        </p:nvSpPr>
        <p:spPr>
          <a:xfrm>
            <a:off x="277357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2387" name="Google Shape;2387;p186"/>
          <p:cNvSpPr txBox="1"/>
          <p:nvPr>
            <p:ph idx="2" type="title"/>
          </p:nvPr>
        </p:nvSpPr>
        <p:spPr>
          <a:xfrm>
            <a:off x="2646050" y="2523698"/>
            <a:ext cx="2481300" cy="5244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2388" name="Google Shape;2388;p186"/>
          <p:cNvSpPr txBox="1"/>
          <p:nvPr>
            <p:ph idx="3" type="subTitle"/>
          </p:nvPr>
        </p:nvSpPr>
        <p:spPr>
          <a:xfrm>
            <a:off x="607022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2389" name="Google Shape;2389;p186"/>
          <p:cNvSpPr txBox="1"/>
          <p:nvPr>
            <p:ph idx="4" type="title"/>
          </p:nvPr>
        </p:nvSpPr>
        <p:spPr>
          <a:xfrm>
            <a:off x="5942650" y="2523676"/>
            <a:ext cx="2481300" cy="5244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2390" name="Google Shape;2390;p186"/>
          <p:cNvSpPr/>
          <p:nvPr/>
        </p:nvSpPr>
        <p:spPr>
          <a:xfrm flipH="1">
            <a:off x="7772389" y="0"/>
            <a:ext cx="1371614" cy="356851"/>
          </a:xfrm>
          <a:custGeom>
            <a:rect b="b" l="l" r="r" t="t"/>
            <a:pathLst>
              <a:path extrusionOk="0" h="2775" w="16884">
                <a:moveTo>
                  <a:pt x="0" y="1"/>
                </a:moveTo>
                <a:lnTo>
                  <a:pt x="0" y="2775"/>
                </a:lnTo>
                <a:lnTo>
                  <a:pt x="16883" y="2775"/>
                </a:lnTo>
                <a:lnTo>
                  <a:pt x="16883"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91" name="Shape 2391"/>
        <p:cNvGrpSpPr/>
        <p:nvPr/>
      </p:nvGrpSpPr>
      <p:grpSpPr>
        <a:xfrm>
          <a:off x="0" y="0"/>
          <a:ext cx="0" cy="0"/>
          <a:chOff x="0" y="0"/>
          <a:chExt cx="0" cy="0"/>
        </a:xfrm>
      </p:grpSpPr>
      <p:sp>
        <p:nvSpPr>
          <p:cNvPr id="2392" name="Google Shape;2392;p187"/>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393" name="Shape 2393"/>
        <p:cNvGrpSpPr/>
        <p:nvPr/>
      </p:nvGrpSpPr>
      <p:grpSpPr>
        <a:xfrm>
          <a:off x="0" y="0"/>
          <a:ext cx="0" cy="0"/>
          <a:chOff x="0" y="0"/>
          <a:chExt cx="0" cy="0"/>
        </a:xfrm>
      </p:grpSpPr>
      <p:sp>
        <p:nvSpPr>
          <p:cNvPr id="2394" name="Google Shape;2394;p188"/>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2395" name="Google Shape;2395;p188"/>
          <p:cNvSpPr txBox="1"/>
          <p:nvPr>
            <p:ph idx="1" type="subTitle"/>
          </p:nvPr>
        </p:nvSpPr>
        <p:spPr>
          <a:xfrm flipH="1">
            <a:off x="1456725" y="1617100"/>
            <a:ext cx="1960800" cy="1037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2396" name="Google Shape;2396;p188"/>
          <p:cNvSpPr/>
          <p:nvPr/>
        </p:nvSpPr>
        <p:spPr>
          <a:xfrm>
            <a:off x="0" y="2689849"/>
            <a:ext cx="2770896" cy="1033530"/>
          </a:xfrm>
          <a:custGeom>
            <a:rect b="b" l="l" r="r" t="t"/>
            <a:pathLst>
              <a:path extrusionOk="0" h="5847" w="106491">
                <a:moveTo>
                  <a:pt x="1" y="0"/>
                </a:moveTo>
                <a:lnTo>
                  <a:pt x="1" y="5846"/>
                </a:lnTo>
                <a:lnTo>
                  <a:pt x="106490" y="5846"/>
                </a:lnTo>
                <a:lnTo>
                  <a:pt x="106490"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188"/>
          <p:cNvSpPr/>
          <p:nvPr/>
        </p:nvSpPr>
        <p:spPr>
          <a:xfrm>
            <a:off x="0" y="0"/>
            <a:ext cx="1278158" cy="442823"/>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6" name="Shape 146"/>
        <p:cNvGrpSpPr/>
        <p:nvPr/>
      </p:nvGrpSpPr>
      <p:grpSpPr>
        <a:xfrm>
          <a:off x="0" y="0"/>
          <a:ext cx="0" cy="0"/>
          <a:chOff x="0" y="0"/>
          <a:chExt cx="0" cy="0"/>
        </a:xfrm>
      </p:grpSpPr>
      <p:sp>
        <p:nvSpPr>
          <p:cNvPr id="147" name="Google Shape;147;p20"/>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48" name="Google Shape;148;p20"/>
          <p:cNvSpPr txBox="1"/>
          <p:nvPr>
            <p:ph idx="1" type="subTitle"/>
          </p:nvPr>
        </p:nvSpPr>
        <p:spPr>
          <a:xfrm flipH="1">
            <a:off x="1456725" y="1617100"/>
            <a:ext cx="1960800" cy="1037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49" name="Google Shape;149;p20"/>
          <p:cNvSpPr/>
          <p:nvPr/>
        </p:nvSpPr>
        <p:spPr>
          <a:xfrm>
            <a:off x="0" y="2689849"/>
            <a:ext cx="2770896" cy="1033530"/>
          </a:xfrm>
          <a:custGeom>
            <a:rect b="b" l="l" r="r" t="t"/>
            <a:pathLst>
              <a:path extrusionOk="0" h="5847" w="106491">
                <a:moveTo>
                  <a:pt x="1" y="0"/>
                </a:moveTo>
                <a:lnTo>
                  <a:pt x="1" y="5846"/>
                </a:lnTo>
                <a:lnTo>
                  <a:pt x="106490" y="5846"/>
                </a:lnTo>
                <a:lnTo>
                  <a:pt x="106490"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0"/>
          <p:cNvSpPr/>
          <p:nvPr/>
        </p:nvSpPr>
        <p:spPr>
          <a:xfrm>
            <a:off x="0" y="0"/>
            <a:ext cx="1278158" cy="442823"/>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dea principal">
  <p:cSld name="MAIN_POINT_1">
    <p:bg>
      <p:bgPr>
        <a:solidFill>
          <a:schemeClr val="dk1"/>
        </a:solidFill>
      </p:bgPr>
    </p:bg>
    <p:spTree>
      <p:nvGrpSpPr>
        <p:cNvPr id="2398" name="Shape 2398"/>
        <p:cNvGrpSpPr/>
        <p:nvPr/>
      </p:nvGrpSpPr>
      <p:grpSpPr>
        <a:xfrm>
          <a:off x="0" y="0"/>
          <a:ext cx="0" cy="0"/>
          <a:chOff x="0" y="0"/>
          <a:chExt cx="0" cy="0"/>
        </a:xfrm>
      </p:grpSpPr>
      <p:sp>
        <p:nvSpPr>
          <p:cNvPr id="2399" name="Google Shape;2399;p189"/>
          <p:cNvSpPr/>
          <p:nvPr/>
        </p:nvSpPr>
        <p:spPr>
          <a:xfrm flipH="1">
            <a:off x="27" y="323033"/>
            <a:ext cx="1183740" cy="355315"/>
          </a:xfrm>
          <a:custGeom>
            <a:rect b="b" l="l" r="r" t="t"/>
            <a:pathLst>
              <a:path extrusionOk="0" h="2763" w="9205">
                <a:moveTo>
                  <a:pt x="1" y="0"/>
                </a:moveTo>
                <a:lnTo>
                  <a:pt x="1" y="2762"/>
                </a:lnTo>
                <a:lnTo>
                  <a:pt x="9204" y="2762"/>
                </a:lnTo>
                <a:lnTo>
                  <a:pt x="92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189"/>
          <p:cNvSpPr/>
          <p:nvPr/>
        </p:nvSpPr>
        <p:spPr>
          <a:xfrm flipH="1">
            <a:off x="3" y="912525"/>
            <a:ext cx="3076570" cy="355301"/>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189"/>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189"/>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189"/>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189"/>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189"/>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189"/>
          <p:cNvSpPr/>
          <p:nvPr/>
        </p:nvSpPr>
        <p:spPr>
          <a:xfrm flipH="1">
            <a:off x="29" y="3268778"/>
            <a:ext cx="1104138" cy="355443"/>
          </a:xfrm>
          <a:custGeom>
            <a:rect b="b" l="l" r="r" t="t"/>
            <a:pathLst>
              <a:path extrusionOk="0" h="2764" w="8586">
                <a:moveTo>
                  <a:pt x="1" y="1"/>
                </a:moveTo>
                <a:lnTo>
                  <a:pt x="1" y="2763"/>
                </a:lnTo>
                <a:lnTo>
                  <a:pt x="8585" y="2763"/>
                </a:lnTo>
                <a:lnTo>
                  <a:pt x="8585" y="1"/>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189"/>
          <p:cNvSpPr/>
          <p:nvPr/>
        </p:nvSpPr>
        <p:spPr>
          <a:xfrm flipH="1">
            <a:off x="1299941" y="3268775"/>
            <a:ext cx="490759"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189"/>
          <p:cNvSpPr/>
          <p:nvPr/>
        </p:nvSpPr>
        <p:spPr>
          <a:xfrm flipH="1">
            <a:off x="13" y="3858250"/>
            <a:ext cx="1457311" cy="355322"/>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189"/>
          <p:cNvSpPr/>
          <p:nvPr/>
        </p:nvSpPr>
        <p:spPr>
          <a:xfrm flipH="1">
            <a:off x="7377202" y="3858250"/>
            <a:ext cx="1766704" cy="355322"/>
          </a:xfrm>
          <a:custGeom>
            <a:rect b="b" l="l" r="r" t="t"/>
            <a:pathLst>
              <a:path extrusionOk="0" h="2763" w="15325">
                <a:moveTo>
                  <a:pt x="1" y="1"/>
                </a:moveTo>
                <a:lnTo>
                  <a:pt x="1" y="2763"/>
                </a:lnTo>
                <a:lnTo>
                  <a:pt x="15324" y="2763"/>
                </a:lnTo>
                <a:lnTo>
                  <a:pt x="1532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189"/>
          <p:cNvSpPr/>
          <p:nvPr/>
        </p:nvSpPr>
        <p:spPr>
          <a:xfrm flipH="1">
            <a:off x="7488607" y="2679300"/>
            <a:ext cx="165529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189"/>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189"/>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189"/>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189"/>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189"/>
          <p:cNvSpPr/>
          <p:nvPr/>
        </p:nvSpPr>
        <p:spPr>
          <a:xfrm flipH="1">
            <a:off x="3895732" y="323025"/>
            <a:ext cx="4819643" cy="355322"/>
          </a:xfrm>
          <a:custGeom>
            <a:rect b="b" l="l" r="r" t="t"/>
            <a:pathLst>
              <a:path extrusionOk="0" h="2763" w="18087">
                <a:moveTo>
                  <a:pt x="1" y="0"/>
                </a:moveTo>
                <a:lnTo>
                  <a:pt x="1" y="2762"/>
                </a:lnTo>
                <a:lnTo>
                  <a:pt x="18087" y="2762"/>
                </a:lnTo>
                <a:lnTo>
                  <a:pt x="180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189"/>
          <p:cNvSpPr/>
          <p:nvPr/>
        </p:nvSpPr>
        <p:spPr>
          <a:xfrm flipH="1">
            <a:off x="2611243" y="4446200"/>
            <a:ext cx="6532757" cy="356851"/>
          </a:xfrm>
          <a:custGeom>
            <a:rect b="b" l="l" r="r" t="t"/>
            <a:pathLst>
              <a:path extrusionOk="0" h="2775" w="16884">
                <a:moveTo>
                  <a:pt x="0" y="1"/>
                </a:moveTo>
                <a:lnTo>
                  <a:pt x="0" y="2775"/>
                </a:lnTo>
                <a:lnTo>
                  <a:pt x="16883" y="2775"/>
                </a:lnTo>
                <a:lnTo>
                  <a:pt x="1688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189"/>
          <p:cNvSpPr/>
          <p:nvPr/>
        </p:nvSpPr>
        <p:spPr>
          <a:xfrm>
            <a:off x="2094068" y="1123143"/>
            <a:ext cx="4955589" cy="3012341"/>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189"/>
          <p:cNvSpPr/>
          <p:nvPr/>
        </p:nvSpPr>
        <p:spPr>
          <a:xfrm>
            <a:off x="4277738" y="1545725"/>
            <a:ext cx="191018" cy="298421"/>
          </a:xfrm>
          <a:custGeom>
            <a:rect b="b" l="l" r="r" t="t"/>
            <a:pathLst>
              <a:path extrusionOk="0" h="9133" w="5846">
                <a:moveTo>
                  <a:pt x="4560" y="1"/>
                </a:moveTo>
                <a:lnTo>
                  <a:pt x="0" y="4573"/>
                </a:lnTo>
                <a:lnTo>
                  <a:pt x="4560" y="9133"/>
                </a:lnTo>
                <a:lnTo>
                  <a:pt x="5846" y="7847"/>
                </a:lnTo>
                <a:lnTo>
                  <a:pt x="2572" y="4573"/>
                </a:lnTo>
                <a:lnTo>
                  <a:pt x="5846" y="1287"/>
                </a:lnTo>
                <a:lnTo>
                  <a:pt x="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189"/>
          <p:cNvSpPr/>
          <p:nvPr/>
        </p:nvSpPr>
        <p:spPr>
          <a:xfrm>
            <a:off x="4674543" y="1545725"/>
            <a:ext cx="191443" cy="298421"/>
          </a:xfrm>
          <a:custGeom>
            <a:rect b="b" l="l" r="r" t="t"/>
            <a:pathLst>
              <a:path extrusionOk="0" h="9133" w="5859">
                <a:moveTo>
                  <a:pt x="1286" y="1"/>
                </a:moveTo>
                <a:lnTo>
                  <a:pt x="0" y="1287"/>
                </a:lnTo>
                <a:lnTo>
                  <a:pt x="3287" y="4573"/>
                </a:lnTo>
                <a:lnTo>
                  <a:pt x="0" y="7847"/>
                </a:lnTo>
                <a:lnTo>
                  <a:pt x="1286" y="9133"/>
                </a:lnTo>
                <a:lnTo>
                  <a:pt x="5858" y="4573"/>
                </a:lnTo>
                <a:lnTo>
                  <a:pt x="1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189"/>
          <p:cNvSpPr/>
          <p:nvPr/>
        </p:nvSpPr>
        <p:spPr>
          <a:xfrm>
            <a:off x="4508031" y="1516154"/>
            <a:ext cx="127236" cy="357955"/>
          </a:xfrm>
          <a:custGeom>
            <a:rect b="b" l="l" r="r" t="t"/>
            <a:pathLst>
              <a:path extrusionOk="0" h="10955" w="3894">
                <a:moveTo>
                  <a:pt x="2108" y="1"/>
                </a:moveTo>
                <a:lnTo>
                  <a:pt x="1" y="10597"/>
                </a:lnTo>
                <a:lnTo>
                  <a:pt x="1786" y="10955"/>
                </a:lnTo>
                <a:lnTo>
                  <a:pt x="3894" y="358"/>
                </a:lnTo>
                <a:lnTo>
                  <a:pt x="21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189"/>
          <p:cNvSpPr/>
          <p:nvPr/>
        </p:nvSpPr>
        <p:spPr>
          <a:xfrm flipH="1">
            <a:off x="1647812" y="3858250"/>
            <a:ext cx="1766688" cy="355322"/>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189"/>
          <p:cNvSpPr/>
          <p:nvPr/>
        </p:nvSpPr>
        <p:spPr>
          <a:xfrm flipH="1">
            <a:off x="6667517" y="3268775"/>
            <a:ext cx="1246883" cy="355450"/>
          </a:xfrm>
          <a:custGeom>
            <a:rect b="b" l="l" r="r" t="t"/>
            <a:pathLst>
              <a:path extrusionOk="0" h="2764" w="18027">
                <a:moveTo>
                  <a:pt x="1" y="1"/>
                </a:moveTo>
                <a:lnTo>
                  <a:pt x="1" y="2763"/>
                </a:lnTo>
                <a:lnTo>
                  <a:pt x="18027" y="2763"/>
                </a:lnTo>
                <a:lnTo>
                  <a:pt x="180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189"/>
          <p:cNvSpPr/>
          <p:nvPr/>
        </p:nvSpPr>
        <p:spPr>
          <a:xfrm flipH="1">
            <a:off x="5729417" y="912525"/>
            <a:ext cx="985703" cy="355301"/>
          </a:xfrm>
          <a:custGeom>
            <a:rect b="b" l="l" r="r" t="t"/>
            <a:pathLst>
              <a:path extrusionOk="0" h="2763" w="12443">
                <a:moveTo>
                  <a:pt x="1" y="0"/>
                </a:moveTo>
                <a:lnTo>
                  <a:pt x="1" y="2762"/>
                </a:lnTo>
                <a:lnTo>
                  <a:pt x="12443" y="2762"/>
                </a:lnTo>
                <a:lnTo>
                  <a:pt x="12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189"/>
          <p:cNvSpPr txBox="1"/>
          <p:nvPr>
            <p:ph idx="1" type="subTitle"/>
          </p:nvPr>
        </p:nvSpPr>
        <p:spPr>
          <a:xfrm flipH="1">
            <a:off x="2521800" y="2340324"/>
            <a:ext cx="4100400" cy="808500"/>
          </a:xfrm>
          <a:prstGeom prst="rect">
            <a:avLst/>
          </a:prstGeom>
        </p:spPr>
        <p:txBody>
          <a:bodyPr anchorCtr="0" anchor="ctr" bIns="0" lIns="91425" spcFirstLastPara="1" rIns="91425" wrap="square" tIns="0">
            <a:noAutofit/>
          </a:bodyPr>
          <a:lstStyle>
            <a:lvl1pPr lvl="0" rtl="0" algn="ctr">
              <a:lnSpc>
                <a:spcPct val="100000"/>
              </a:lnSpc>
              <a:spcBef>
                <a:spcPts val="0"/>
              </a:spcBef>
              <a:spcAft>
                <a:spcPts val="0"/>
              </a:spcAft>
              <a:buClr>
                <a:schemeClr val="dk1"/>
              </a:buClr>
              <a:buSzPts val="1800"/>
              <a:buFont typeface="Overpass Mono"/>
              <a:buNone/>
              <a:defRPr b="1" sz="1600">
                <a:solidFill>
                  <a:schemeClr val="dk1"/>
                </a:solidFill>
                <a:latin typeface="Overpass Mono"/>
                <a:ea typeface="Overpass Mono"/>
                <a:cs typeface="Overpass Mono"/>
                <a:sym typeface="Overpass Mono"/>
              </a:defRPr>
            </a:lvl1pPr>
            <a:lvl2pPr lvl="1" rtl="0" algn="r">
              <a:lnSpc>
                <a:spcPct val="100000"/>
              </a:lnSpc>
              <a:spcBef>
                <a:spcPts val="0"/>
              </a:spcBef>
              <a:spcAft>
                <a:spcPts val="0"/>
              </a:spcAft>
              <a:buClr>
                <a:schemeClr val="dk1"/>
              </a:buClr>
              <a:buSzPts val="1400"/>
              <a:buNone/>
              <a:defRPr>
                <a:solidFill>
                  <a:schemeClr val="dk1"/>
                </a:solidFill>
              </a:defRPr>
            </a:lvl2pPr>
            <a:lvl3pPr lvl="2" rtl="0" algn="r">
              <a:lnSpc>
                <a:spcPct val="100000"/>
              </a:lnSpc>
              <a:spcBef>
                <a:spcPts val="0"/>
              </a:spcBef>
              <a:spcAft>
                <a:spcPts val="0"/>
              </a:spcAft>
              <a:buClr>
                <a:schemeClr val="dk1"/>
              </a:buClr>
              <a:buSzPts val="1400"/>
              <a:buNone/>
              <a:defRPr>
                <a:solidFill>
                  <a:schemeClr val="dk1"/>
                </a:solidFill>
              </a:defRPr>
            </a:lvl3pPr>
            <a:lvl4pPr lvl="3" rtl="0" algn="r">
              <a:lnSpc>
                <a:spcPct val="100000"/>
              </a:lnSpc>
              <a:spcBef>
                <a:spcPts val="0"/>
              </a:spcBef>
              <a:spcAft>
                <a:spcPts val="0"/>
              </a:spcAft>
              <a:buClr>
                <a:schemeClr val="dk1"/>
              </a:buClr>
              <a:buSzPts val="1400"/>
              <a:buNone/>
              <a:defRPr>
                <a:solidFill>
                  <a:schemeClr val="dk1"/>
                </a:solidFill>
              </a:defRPr>
            </a:lvl4pPr>
            <a:lvl5pPr lvl="4" rtl="0" algn="r">
              <a:lnSpc>
                <a:spcPct val="100000"/>
              </a:lnSpc>
              <a:spcBef>
                <a:spcPts val="0"/>
              </a:spcBef>
              <a:spcAft>
                <a:spcPts val="0"/>
              </a:spcAft>
              <a:buClr>
                <a:schemeClr val="dk1"/>
              </a:buClr>
              <a:buSzPts val="1400"/>
              <a:buNone/>
              <a:defRPr>
                <a:solidFill>
                  <a:schemeClr val="dk1"/>
                </a:solidFill>
              </a:defRPr>
            </a:lvl5pPr>
            <a:lvl6pPr lvl="5" rtl="0" algn="r">
              <a:lnSpc>
                <a:spcPct val="100000"/>
              </a:lnSpc>
              <a:spcBef>
                <a:spcPts val="0"/>
              </a:spcBef>
              <a:spcAft>
                <a:spcPts val="0"/>
              </a:spcAft>
              <a:buClr>
                <a:schemeClr val="dk1"/>
              </a:buClr>
              <a:buSzPts val="1400"/>
              <a:buNone/>
              <a:defRPr>
                <a:solidFill>
                  <a:schemeClr val="dk1"/>
                </a:solidFill>
              </a:defRPr>
            </a:lvl6pPr>
            <a:lvl7pPr lvl="6" rtl="0" algn="r">
              <a:lnSpc>
                <a:spcPct val="100000"/>
              </a:lnSpc>
              <a:spcBef>
                <a:spcPts val="0"/>
              </a:spcBef>
              <a:spcAft>
                <a:spcPts val="0"/>
              </a:spcAft>
              <a:buClr>
                <a:schemeClr val="dk1"/>
              </a:buClr>
              <a:buSzPts val="1400"/>
              <a:buNone/>
              <a:defRPr>
                <a:solidFill>
                  <a:schemeClr val="dk1"/>
                </a:solidFill>
              </a:defRPr>
            </a:lvl7pPr>
            <a:lvl8pPr lvl="7" rtl="0" algn="r">
              <a:lnSpc>
                <a:spcPct val="100000"/>
              </a:lnSpc>
              <a:spcBef>
                <a:spcPts val="0"/>
              </a:spcBef>
              <a:spcAft>
                <a:spcPts val="0"/>
              </a:spcAft>
              <a:buClr>
                <a:schemeClr val="dk1"/>
              </a:buClr>
              <a:buSzPts val="1400"/>
              <a:buNone/>
              <a:defRPr>
                <a:solidFill>
                  <a:schemeClr val="dk1"/>
                </a:solidFill>
              </a:defRPr>
            </a:lvl8pPr>
            <a:lvl9pPr lvl="8" rtl="0" algn="r">
              <a:lnSpc>
                <a:spcPct val="100000"/>
              </a:lnSpc>
              <a:spcBef>
                <a:spcPts val="0"/>
              </a:spcBef>
              <a:spcAft>
                <a:spcPts val="0"/>
              </a:spcAft>
              <a:buClr>
                <a:schemeClr val="dk1"/>
              </a:buClr>
              <a:buSzPts val="1400"/>
              <a:buNone/>
              <a:defRPr>
                <a:solidFill>
                  <a:schemeClr val="dk1"/>
                </a:solidFill>
              </a:defRPr>
            </a:lvl9pPr>
          </a:lstStyle>
          <a:p/>
        </p:txBody>
      </p:sp>
      <p:sp>
        <p:nvSpPr>
          <p:cNvPr id="2425" name="Google Shape;2425;p189"/>
          <p:cNvSpPr txBox="1"/>
          <p:nvPr>
            <p:ph type="title"/>
          </p:nvPr>
        </p:nvSpPr>
        <p:spPr>
          <a:xfrm>
            <a:off x="2521800" y="3221225"/>
            <a:ext cx="4100400" cy="402900"/>
          </a:xfrm>
          <a:prstGeom prst="rect">
            <a:avLst/>
          </a:prstGeom>
        </p:spPr>
        <p:txBody>
          <a:bodyPr anchorCtr="0" anchor="t" bIns="91425" lIns="91425" spcFirstLastPara="1" rIns="91425" wrap="square" tIns="0">
            <a:noAutofit/>
          </a:bodyPr>
          <a:lstStyle>
            <a:lvl1pPr lvl="0" rtl="0" algn="ctr">
              <a:spcBef>
                <a:spcPts val="0"/>
              </a:spcBef>
              <a:spcAft>
                <a:spcPts val="0"/>
              </a:spcAft>
              <a:buNone/>
              <a:defRPr b="0" sz="2200">
                <a:solidFill>
                  <a:schemeClr val="dk1"/>
                </a:solidFill>
                <a:latin typeface="Anaheim"/>
                <a:ea typeface="Anaheim"/>
                <a:cs typeface="Anaheim"/>
                <a:sym typeface="Anaheim"/>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426" name="Shape 2426"/>
        <p:cNvGrpSpPr/>
        <p:nvPr/>
      </p:nvGrpSpPr>
      <p:grpSpPr>
        <a:xfrm>
          <a:off x="0" y="0"/>
          <a:ext cx="0" cy="0"/>
          <a:chOff x="0" y="0"/>
          <a:chExt cx="0" cy="0"/>
        </a:xfrm>
      </p:grpSpPr>
      <p:sp>
        <p:nvSpPr>
          <p:cNvPr id="2427" name="Google Shape;2427;p190"/>
          <p:cNvSpPr txBox="1"/>
          <p:nvPr>
            <p:ph idx="1" type="subTitle"/>
          </p:nvPr>
        </p:nvSpPr>
        <p:spPr>
          <a:xfrm flipH="1">
            <a:off x="5247750" y="2169550"/>
            <a:ext cx="2467500" cy="145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2428" name="Google Shape;2428;p190"/>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2429" name="Google Shape;2429;p190"/>
          <p:cNvSpPr/>
          <p:nvPr/>
        </p:nvSpPr>
        <p:spPr>
          <a:xfrm>
            <a:off x="6419025" y="1575200"/>
            <a:ext cx="2725105"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190"/>
          <p:cNvSpPr/>
          <p:nvPr/>
        </p:nvSpPr>
        <p:spPr>
          <a:xfrm>
            <a:off x="0" y="4700673"/>
            <a:ext cx="1675636" cy="442823"/>
          </a:xfrm>
          <a:custGeom>
            <a:rect b="b" l="l" r="r" t="t"/>
            <a:pathLst>
              <a:path extrusionOk="0" h="5847" w="106491">
                <a:moveTo>
                  <a:pt x="1" y="0"/>
                </a:moveTo>
                <a:lnTo>
                  <a:pt x="1" y="5846"/>
                </a:lnTo>
                <a:lnTo>
                  <a:pt x="106490" y="5846"/>
                </a:lnTo>
                <a:lnTo>
                  <a:pt x="1064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ota al pie">
  <p:cSld name="CAPTION_ONLY_1">
    <p:spTree>
      <p:nvGrpSpPr>
        <p:cNvPr id="2431" name="Shape 2431"/>
        <p:cNvGrpSpPr/>
        <p:nvPr/>
      </p:nvGrpSpPr>
      <p:grpSpPr>
        <a:xfrm>
          <a:off x="0" y="0"/>
          <a:ext cx="0" cy="0"/>
          <a:chOff x="0" y="0"/>
          <a:chExt cx="0" cy="0"/>
        </a:xfrm>
      </p:grpSpPr>
      <p:sp>
        <p:nvSpPr>
          <p:cNvPr id="2432" name="Google Shape;2432;p191"/>
          <p:cNvSpPr/>
          <p:nvPr/>
        </p:nvSpPr>
        <p:spPr>
          <a:xfrm>
            <a:off x="7928639" y="1"/>
            <a:ext cx="1215355" cy="402011"/>
          </a:xfrm>
          <a:custGeom>
            <a:rect b="b" l="l" r="r" t="t"/>
            <a:pathLst>
              <a:path extrusionOk="0" h="5002" w="15122">
                <a:moveTo>
                  <a:pt x="0" y="1"/>
                </a:moveTo>
                <a:lnTo>
                  <a:pt x="0" y="5001"/>
                </a:lnTo>
                <a:lnTo>
                  <a:pt x="15121" y="5001"/>
                </a:lnTo>
                <a:lnTo>
                  <a:pt x="151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191"/>
          <p:cNvSpPr/>
          <p:nvPr/>
        </p:nvSpPr>
        <p:spPr>
          <a:xfrm>
            <a:off x="3511525" y="783700"/>
            <a:ext cx="5632410" cy="2353867"/>
          </a:xfrm>
          <a:custGeom>
            <a:rect b="b" l="l" r="r" t="t"/>
            <a:pathLst>
              <a:path extrusionOk="0" h="27529" w="70081">
                <a:moveTo>
                  <a:pt x="0" y="1"/>
                </a:moveTo>
                <a:lnTo>
                  <a:pt x="0" y="27528"/>
                </a:lnTo>
                <a:lnTo>
                  <a:pt x="70080" y="27528"/>
                </a:lnTo>
                <a:lnTo>
                  <a:pt x="70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191"/>
          <p:cNvSpPr txBox="1"/>
          <p:nvPr>
            <p:ph type="title"/>
          </p:nvPr>
        </p:nvSpPr>
        <p:spPr>
          <a:xfrm>
            <a:off x="3762375" y="1012300"/>
            <a:ext cx="4915200" cy="19401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Clr>
                <a:schemeClr val="dk1"/>
              </a:buClr>
              <a:buSzPts val="3500"/>
              <a:buNone/>
              <a:defRPr sz="35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
        <p:nvSpPr>
          <p:cNvPr id="2435" name="Google Shape;2435;p191"/>
          <p:cNvSpPr/>
          <p:nvPr/>
        </p:nvSpPr>
        <p:spPr>
          <a:xfrm>
            <a:off x="5865073" y="3429550"/>
            <a:ext cx="1215342" cy="259665"/>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191"/>
          <p:cNvSpPr/>
          <p:nvPr/>
        </p:nvSpPr>
        <p:spPr>
          <a:xfrm>
            <a:off x="8018936" y="3429550"/>
            <a:ext cx="1124989" cy="259686"/>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191"/>
          <p:cNvSpPr/>
          <p:nvPr/>
        </p:nvSpPr>
        <p:spPr>
          <a:xfrm>
            <a:off x="7083824" y="3429550"/>
            <a:ext cx="259727" cy="259665"/>
          </a:xfrm>
          <a:custGeom>
            <a:rect b="b" l="l" r="r" t="t"/>
            <a:pathLst>
              <a:path extrusionOk="0" h="8298" w="8298">
                <a:moveTo>
                  <a:pt x="0" y="1"/>
                </a:moveTo>
                <a:lnTo>
                  <a:pt x="0" y="8297"/>
                </a:lnTo>
                <a:lnTo>
                  <a:pt x="8297" y="8297"/>
                </a:lnTo>
                <a:lnTo>
                  <a:pt x="82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191"/>
          <p:cNvSpPr/>
          <p:nvPr/>
        </p:nvSpPr>
        <p:spPr>
          <a:xfrm>
            <a:off x="7496607" y="3429550"/>
            <a:ext cx="259707" cy="259686"/>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439" name="Shape 2439"/>
        <p:cNvGrpSpPr/>
        <p:nvPr/>
      </p:nvGrpSpPr>
      <p:grpSpPr>
        <a:xfrm>
          <a:off x="0" y="0"/>
          <a:ext cx="0" cy="0"/>
          <a:chOff x="0" y="0"/>
          <a:chExt cx="0" cy="0"/>
        </a:xfrm>
      </p:grpSpPr>
      <p:sp>
        <p:nvSpPr>
          <p:cNvPr id="2440" name="Google Shape;2440;p192"/>
          <p:cNvSpPr txBox="1"/>
          <p:nvPr>
            <p:ph idx="1" type="body"/>
          </p:nvPr>
        </p:nvSpPr>
        <p:spPr>
          <a:xfrm>
            <a:off x="311700" y="3306869"/>
            <a:ext cx="8520600" cy="6510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SzPts val="1600"/>
              <a:buChar char="●"/>
              <a:defRPr sz="1600"/>
            </a:lvl1pPr>
            <a:lvl2pPr indent="-330200" lvl="1" marL="914400" rtl="0" algn="ctr">
              <a:spcBef>
                <a:spcPts val="1600"/>
              </a:spcBef>
              <a:spcAft>
                <a:spcPts val="0"/>
              </a:spcAft>
              <a:buSzPts val="1600"/>
              <a:buChar char="○"/>
              <a:defRPr sz="1600"/>
            </a:lvl2pPr>
            <a:lvl3pPr indent="-330200" lvl="2" marL="1371600" rtl="0" algn="ctr">
              <a:spcBef>
                <a:spcPts val="1600"/>
              </a:spcBef>
              <a:spcAft>
                <a:spcPts val="0"/>
              </a:spcAft>
              <a:buSzPts val="1600"/>
              <a:buChar char="■"/>
              <a:defRPr sz="1600"/>
            </a:lvl3pPr>
            <a:lvl4pPr indent="-330200" lvl="3" marL="1828800" rtl="0" algn="ctr">
              <a:spcBef>
                <a:spcPts val="1600"/>
              </a:spcBef>
              <a:spcAft>
                <a:spcPts val="0"/>
              </a:spcAft>
              <a:buSzPts val="1600"/>
              <a:buChar char="●"/>
              <a:defRPr sz="1600"/>
            </a:lvl4pPr>
            <a:lvl5pPr indent="-330200" lvl="4" marL="2286000" rtl="0" algn="ctr">
              <a:spcBef>
                <a:spcPts val="1600"/>
              </a:spcBef>
              <a:spcAft>
                <a:spcPts val="0"/>
              </a:spcAft>
              <a:buSzPts val="1600"/>
              <a:buChar char="○"/>
              <a:defRPr sz="1600"/>
            </a:lvl5pPr>
            <a:lvl6pPr indent="-330200" lvl="5" marL="2743200" rtl="0" algn="ctr">
              <a:spcBef>
                <a:spcPts val="1600"/>
              </a:spcBef>
              <a:spcAft>
                <a:spcPts val="0"/>
              </a:spcAft>
              <a:buSzPts val="1600"/>
              <a:buChar char="■"/>
              <a:defRPr sz="1600"/>
            </a:lvl6pPr>
            <a:lvl7pPr indent="-330200" lvl="6" marL="3200400" rtl="0" algn="ctr">
              <a:spcBef>
                <a:spcPts val="1600"/>
              </a:spcBef>
              <a:spcAft>
                <a:spcPts val="0"/>
              </a:spcAft>
              <a:buSzPts val="1600"/>
              <a:buChar char="●"/>
              <a:defRPr sz="1600"/>
            </a:lvl7pPr>
            <a:lvl8pPr indent="-330200" lvl="7" marL="3657600" rtl="0" algn="ctr">
              <a:spcBef>
                <a:spcPts val="1600"/>
              </a:spcBef>
              <a:spcAft>
                <a:spcPts val="0"/>
              </a:spcAft>
              <a:buSzPts val="1600"/>
              <a:buChar char="○"/>
              <a:defRPr sz="1600"/>
            </a:lvl8pPr>
            <a:lvl9pPr indent="-330200" lvl="8" marL="4114800" rtl="0" algn="ctr">
              <a:spcBef>
                <a:spcPts val="1600"/>
              </a:spcBef>
              <a:spcAft>
                <a:spcPts val="1600"/>
              </a:spcAft>
              <a:buSzPts val="1600"/>
              <a:buChar char="■"/>
              <a:defRPr sz="1600"/>
            </a:lvl9pPr>
          </a:lstStyle>
          <a:p/>
        </p:txBody>
      </p:sp>
      <p:sp>
        <p:nvSpPr>
          <p:cNvPr id="2441" name="Google Shape;2441;p192"/>
          <p:cNvSpPr/>
          <p:nvPr/>
        </p:nvSpPr>
        <p:spPr>
          <a:xfrm rot="10800000">
            <a:off x="2751806" y="4243474"/>
            <a:ext cx="6391269" cy="904876"/>
          </a:xfrm>
          <a:custGeom>
            <a:rect b="b" l="l" r="r" t="t"/>
            <a:pathLst>
              <a:path extrusionOk="0" h="2763" w="16884">
                <a:moveTo>
                  <a:pt x="1" y="0"/>
                </a:moveTo>
                <a:lnTo>
                  <a:pt x="1" y="2762"/>
                </a:lnTo>
                <a:lnTo>
                  <a:pt x="16884" y="2762"/>
                </a:lnTo>
                <a:lnTo>
                  <a:pt x="1688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192"/>
          <p:cNvSpPr/>
          <p:nvPr/>
        </p:nvSpPr>
        <p:spPr>
          <a:xfrm rot="10800000">
            <a:off x="1361250" y="1501127"/>
            <a:ext cx="7781825" cy="1525098"/>
          </a:xfrm>
          <a:custGeom>
            <a:rect b="b" l="l" r="r" t="t"/>
            <a:pathLst>
              <a:path extrusionOk="0" h="2775" w="2882">
                <a:moveTo>
                  <a:pt x="1" y="0"/>
                </a:moveTo>
                <a:lnTo>
                  <a:pt x="1" y="2774"/>
                </a:lnTo>
                <a:lnTo>
                  <a:pt x="2882" y="2774"/>
                </a:lnTo>
                <a:lnTo>
                  <a:pt x="28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192"/>
          <p:cNvSpPr/>
          <p:nvPr/>
        </p:nvSpPr>
        <p:spPr>
          <a:xfrm rot="10800000">
            <a:off x="2" y="1"/>
            <a:ext cx="5791098" cy="505550"/>
          </a:xfrm>
          <a:custGeom>
            <a:rect b="b" l="l" r="r" t="t"/>
            <a:pathLst>
              <a:path extrusionOk="0" h="2775" w="2882">
                <a:moveTo>
                  <a:pt x="1" y="0"/>
                </a:moveTo>
                <a:lnTo>
                  <a:pt x="1" y="2774"/>
                </a:lnTo>
                <a:lnTo>
                  <a:pt x="2882" y="2774"/>
                </a:lnTo>
                <a:lnTo>
                  <a:pt x="2882"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192"/>
          <p:cNvSpPr/>
          <p:nvPr/>
        </p:nvSpPr>
        <p:spPr>
          <a:xfrm rot="10800000">
            <a:off x="21" y="1501871"/>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192"/>
          <p:cNvSpPr/>
          <p:nvPr/>
        </p:nvSpPr>
        <p:spPr>
          <a:xfrm rot="10800000">
            <a:off x="532482" y="912524"/>
            <a:ext cx="1055445" cy="355301"/>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192"/>
          <p:cNvSpPr/>
          <p:nvPr/>
        </p:nvSpPr>
        <p:spPr>
          <a:xfrm rot="10800000">
            <a:off x="7173125" y="912516"/>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192"/>
          <p:cNvSpPr/>
          <p:nvPr/>
        </p:nvSpPr>
        <p:spPr>
          <a:xfrm rot="10800000">
            <a:off x="1814348" y="912516"/>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192"/>
          <p:cNvSpPr/>
          <p:nvPr/>
        </p:nvSpPr>
        <p:spPr>
          <a:xfrm rot="10800000">
            <a:off x="4523560" y="323049"/>
            <a:ext cx="2095515"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192"/>
          <p:cNvSpPr/>
          <p:nvPr/>
        </p:nvSpPr>
        <p:spPr>
          <a:xfrm rot="10800000">
            <a:off x="7381057" y="3345678"/>
            <a:ext cx="1762943" cy="355322"/>
          </a:xfrm>
          <a:custGeom>
            <a:rect b="b" l="l" r="r" t="t"/>
            <a:pathLst>
              <a:path extrusionOk="0" h="2763" w="16884">
                <a:moveTo>
                  <a:pt x="1" y="0"/>
                </a:moveTo>
                <a:lnTo>
                  <a:pt x="1" y="2762"/>
                </a:lnTo>
                <a:lnTo>
                  <a:pt x="16884" y="2762"/>
                </a:lnTo>
                <a:lnTo>
                  <a:pt x="168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192"/>
          <p:cNvSpPr/>
          <p:nvPr/>
        </p:nvSpPr>
        <p:spPr>
          <a:xfrm rot="10800000">
            <a:off x="-4" y="2084924"/>
            <a:ext cx="1785554" cy="356851"/>
          </a:xfrm>
          <a:custGeom>
            <a:rect b="b" l="l" r="r" t="t"/>
            <a:pathLst>
              <a:path extrusionOk="0" h="2775" w="15325">
                <a:moveTo>
                  <a:pt x="1" y="0"/>
                </a:moveTo>
                <a:lnTo>
                  <a:pt x="1" y="2774"/>
                </a:lnTo>
                <a:lnTo>
                  <a:pt x="15324" y="2774"/>
                </a:lnTo>
                <a:lnTo>
                  <a:pt x="15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192"/>
          <p:cNvSpPr/>
          <p:nvPr/>
        </p:nvSpPr>
        <p:spPr>
          <a:xfrm rot="10800000">
            <a:off x="656319" y="4788199"/>
            <a:ext cx="2628881" cy="355301"/>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192"/>
          <p:cNvSpPr txBox="1"/>
          <p:nvPr>
            <p:ph hasCustomPrompt="1" type="title"/>
          </p:nvPr>
        </p:nvSpPr>
        <p:spPr>
          <a:xfrm>
            <a:off x="311700" y="1847850"/>
            <a:ext cx="8520600" cy="1382700"/>
          </a:xfrm>
          <a:prstGeom prst="rect">
            <a:avLst/>
          </a:prstGeom>
        </p:spPr>
        <p:txBody>
          <a:bodyPr anchorCtr="0" anchor="b" bIns="0" lIns="91425" spcFirstLastPara="1" rIns="91425" wrap="square" tIns="0">
            <a:noAutofit/>
          </a:bodyPr>
          <a:lstStyle>
            <a:lvl1pPr lvl="0" rtl="0" algn="ctr">
              <a:spcBef>
                <a:spcPts val="0"/>
              </a:spcBef>
              <a:spcAft>
                <a:spcPts val="0"/>
              </a:spcAft>
              <a:buSzPts val="12500"/>
              <a:buNone/>
              <a:defRPr sz="125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453" name="Shape 2453"/>
        <p:cNvGrpSpPr/>
        <p:nvPr/>
      </p:nvGrpSpPr>
      <p:grpSpPr>
        <a:xfrm>
          <a:off x="0" y="0"/>
          <a:ext cx="0" cy="0"/>
          <a:chOff x="0" y="0"/>
          <a:chExt cx="0" cy="0"/>
        </a:xfrm>
      </p:grpSpPr>
    </p:spTree>
  </p:cSld>
  <p:clrMapOvr>
    <a:masterClrMapping/>
  </p:clrMapOvr>
</p:sldLayout>
</file>

<file path=ppt/slideLayouts/slideLayout1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CUSTOM_1">
    <p:spTree>
      <p:nvGrpSpPr>
        <p:cNvPr id="2454" name="Shape 2454"/>
        <p:cNvGrpSpPr/>
        <p:nvPr/>
      </p:nvGrpSpPr>
      <p:grpSpPr>
        <a:xfrm>
          <a:off x="0" y="0"/>
          <a:ext cx="0" cy="0"/>
          <a:chOff x="0" y="0"/>
          <a:chExt cx="0" cy="0"/>
        </a:xfrm>
      </p:grpSpPr>
      <p:grpSp>
        <p:nvGrpSpPr>
          <p:cNvPr id="2455" name="Google Shape;2455;p194"/>
          <p:cNvGrpSpPr/>
          <p:nvPr/>
        </p:nvGrpSpPr>
        <p:grpSpPr>
          <a:xfrm>
            <a:off x="-25" y="2816286"/>
            <a:ext cx="9144046" cy="948350"/>
            <a:chOff x="-25" y="2816286"/>
            <a:chExt cx="9144046" cy="948350"/>
          </a:xfrm>
        </p:grpSpPr>
        <p:sp>
          <p:nvSpPr>
            <p:cNvPr id="2456" name="Google Shape;2456;p194"/>
            <p:cNvSpPr/>
            <p:nvPr/>
          </p:nvSpPr>
          <p:spPr>
            <a:xfrm>
              <a:off x="5439453" y="3632754"/>
              <a:ext cx="142155" cy="131882"/>
            </a:xfrm>
            <a:custGeom>
              <a:rect b="b" l="l" r="r" t="t"/>
              <a:pathLst>
                <a:path extrusionOk="0" h="4121" w="4442">
                  <a:moveTo>
                    <a:pt x="1" y="1"/>
                  </a:moveTo>
                  <a:lnTo>
                    <a:pt x="1" y="4120"/>
                  </a:lnTo>
                  <a:lnTo>
                    <a:pt x="4442" y="4120"/>
                  </a:lnTo>
                  <a:lnTo>
                    <a:pt x="4442"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194"/>
            <p:cNvSpPr/>
            <p:nvPr/>
          </p:nvSpPr>
          <p:spPr>
            <a:xfrm>
              <a:off x="5723675" y="3632754"/>
              <a:ext cx="2948838" cy="131882"/>
            </a:xfrm>
            <a:custGeom>
              <a:rect b="b" l="l" r="r" t="t"/>
              <a:pathLst>
                <a:path extrusionOk="0" h="4121" w="92144">
                  <a:moveTo>
                    <a:pt x="1" y="1"/>
                  </a:moveTo>
                  <a:lnTo>
                    <a:pt x="1" y="4120"/>
                  </a:lnTo>
                  <a:lnTo>
                    <a:pt x="92143" y="4120"/>
                  </a:lnTo>
                  <a:lnTo>
                    <a:pt x="921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194"/>
            <p:cNvSpPr/>
            <p:nvPr/>
          </p:nvSpPr>
          <p:spPr>
            <a:xfrm>
              <a:off x="4574596" y="3360726"/>
              <a:ext cx="1353834" cy="131882"/>
            </a:xfrm>
            <a:custGeom>
              <a:rect b="b" l="l" r="r" t="t"/>
              <a:pathLst>
                <a:path extrusionOk="0" h="4121" w="42304">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194"/>
            <p:cNvSpPr/>
            <p:nvPr/>
          </p:nvSpPr>
          <p:spPr>
            <a:xfrm>
              <a:off x="5129312" y="2816286"/>
              <a:ext cx="1148858" cy="131498"/>
            </a:xfrm>
            <a:custGeom>
              <a:rect b="b" l="l" r="r" t="t"/>
              <a:pathLst>
                <a:path extrusionOk="0" h="4109" w="35899">
                  <a:moveTo>
                    <a:pt x="1" y="1"/>
                  </a:moveTo>
                  <a:lnTo>
                    <a:pt x="1" y="4108"/>
                  </a:lnTo>
                  <a:lnTo>
                    <a:pt x="35898" y="4108"/>
                  </a:lnTo>
                  <a:lnTo>
                    <a:pt x="358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194"/>
            <p:cNvSpPr/>
            <p:nvPr/>
          </p:nvSpPr>
          <p:spPr>
            <a:xfrm>
              <a:off x="3376749"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194"/>
            <p:cNvSpPr/>
            <p:nvPr/>
          </p:nvSpPr>
          <p:spPr>
            <a:xfrm>
              <a:off x="3077647" y="2816286"/>
              <a:ext cx="370397" cy="131498"/>
            </a:xfrm>
            <a:custGeom>
              <a:rect b="b" l="l" r="r" t="t"/>
              <a:pathLst>
                <a:path extrusionOk="0" h="4109" w="11574">
                  <a:moveTo>
                    <a:pt x="1" y="1"/>
                  </a:moveTo>
                  <a:lnTo>
                    <a:pt x="1" y="4108"/>
                  </a:lnTo>
                  <a:lnTo>
                    <a:pt x="11574" y="4108"/>
                  </a:lnTo>
                  <a:lnTo>
                    <a:pt x="1157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194"/>
            <p:cNvSpPr/>
            <p:nvPr/>
          </p:nvSpPr>
          <p:spPr>
            <a:xfrm>
              <a:off x="3542860" y="2816286"/>
              <a:ext cx="139467" cy="131498"/>
            </a:xfrm>
            <a:custGeom>
              <a:rect b="b" l="l" r="r" t="t"/>
              <a:pathLst>
                <a:path extrusionOk="0" h="4109" w="4358">
                  <a:moveTo>
                    <a:pt x="0" y="1"/>
                  </a:moveTo>
                  <a:lnTo>
                    <a:pt x="0"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194"/>
            <p:cNvSpPr/>
            <p:nvPr/>
          </p:nvSpPr>
          <p:spPr>
            <a:xfrm>
              <a:off x="3723818" y="3088314"/>
              <a:ext cx="366205" cy="131882"/>
            </a:xfrm>
            <a:custGeom>
              <a:rect b="b" l="l" r="r" t="t"/>
              <a:pathLst>
                <a:path extrusionOk="0" h="4121" w="11443">
                  <a:moveTo>
                    <a:pt x="1" y="1"/>
                  </a:moveTo>
                  <a:lnTo>
                    <a:pt x="1" y="4120"/>
                  </a:lnTo>
                  <a:lnTo>
                    <a:pt x="11443" y="4120"/>
                  </a:lnTo>
                  <a:lnTo>
                    <a:pt x="114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194"/>
            <p:cNvSpPr/>
            <p:nvPr/>
          </p:nvSpPr>
          <p:spPr>
            <a:xfrm>
              <a:off x="2734770" y="3088314"/>
              <a:ext cx="891622" cy="131882"/>
            </a:xfrm>
            <a:custGeom>
              <a:rect b="b" l="l" r="r" t="t"/>
              <a:pathLst>
                <a:path extrusionOk="0" h="4121" w="27861">
                  <a:moveTo>
                    <a:pt x="0" y="1"/>
                  </a:moveTo>
                  <a:lnTo>
                    <a:pt x="0" y="4120"/>
                  </a:lnTo>
                  <a:lnTo>
                    <a:pt x="27861" y="4120"/>
                  </a:lnTo>
                  <a:lnTo>
                    <a:pt x="2786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194"/>
            <p:cNvSpPr/>
            <p:nvPr/>
          </p:nvSpPr>
          <p:spPr>
            <a:xfrm>
              <a:off x="864832"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194"/>
            <p:cNvSpPr/>
            <p:nvPr/>
          </p:nvSpPr>
          <p:spPr>
            <a:xfrm>
              <a:off x="1149054" y="3632754"/>
              <a:ext cx="2031679" cy="131882"/>
            </a:xfrm>
            <a:custGeom>
              <a:rect b="b" l="l" r="r" t="t"/>
              <a:pathLst>
                <a:path extrusionOk="0" h="4121" w="63485">
                  <a:moveTo>
                    <a:pt x="0" y="1"/>
                  </a:moveTo>
                  <a:lnTo>
                    <a:pt x="0" y="4120"/>
                  </a:lnTo>
                  <a:lnTo>
                    <a:pt x="63484" y="4120"/>
                  </a:lnTo>
                  <a:lnTo>
                    <a:pt x="6348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194"/>
            <p:cNvSpPr/>
            <p:nvPr/>
          </p:nvSpPr>
          <p:spPr>
            <a:xfrm>
              <a:off x="-25"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194"/>
            <p:cNvSpPr/>
            <p:nvPr/>
          </p:nvSpPr>
          <p:spPr>
            <a:xfrm>
              <a:off x="824064" y="2816286"/>
              <a:ext cx="1337833" cy="131498"/>
            </a:xfrm>
            <a:custGeom>
              <a:rect b="b" l="l" r="r" t="t"/>
              <a:pathLst>
                <a:path extrusionOk="0" h="4109" w="41804">
                  <a:moveTo>
                    <a:pt x="0" y="1"/>
                  </a:moveTo>
                  <a:lnTo>
                    <a:pt x="0" y="4108"/>
                  </a:lnTo>
                  <a:lnTo>
                    <a:pt x="41803" y="4108"/>
                  </a:lnTo>
                  <a:lnTo>
                    <a:pt x="418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194"/>
            <p:cNvSpPr/>
            <p:nvPr/>
          </p:nvSpPr>
          <p:spPr>
            <a:xfrm>
              <a:off x="582114" y="2816286"/>
              <a:ext cx="139499" cy="131498"/>
            </a:xfrm>
            <a:custGeom>
              <a:rect b="b" l="l" r="r" t="t"/>
              <a:pathLst>
                <a:path extrusionOk="0" h="4109" w="4359">
                  <a:moveTo>
                    <a:pt x="1" y="1"/>
                  </a:moveTo>
                  <a:lnTo>
                    <a:pt x="1"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194"/>
            <p:cNvSpPr/>
            <p:nvPr/>
          </p:nvSpPr>
          <p:spPr>
            <a:xfrm>
              <a:off x="8756420"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194"/>
            <p:cNvSpPr/>
            <p:nvPr/>
          </p:nvSpPr>
          <p:spPr>
            <a:xfrm>
              <a:off x="7790219"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194"/>
            <p:cNvSpPr/>
            <p:nvPr/>
          </p:nvSpPr>
          <p:spPr>
            <a:xfrm>
              <a:off x="6982098" y="2816286"/>
              <a:ext cx="1154938" cy="131498"/>
            </a:xfrm>
            <a:custGeom>
              <a:rect b="b" l="l" r="r" t="t"/>
              <a:pathLst>
                <a:path extrusionOk="0" h="4109" w="36089">
                  <a:moveTo>
                    <a:pt x="1" y="1"/>
                  </a:moveTo>
                  <a:lnTo>
                    <a:pt x="1" y="4108"/>
                  </a:lnTo>
                  <a:lnTo>
                    <a:pt x="36089" y="4108"/>
                  </a:lnTo>
                  <a:lnTo>
                    <a:pt x="3608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194"/>
            <p:cNvSpPr/>
            <p:nvPr/>
          </p:nvSpPr>
          <p:spPr>
            <a:xfrm>
              <a:off x="8279016" y="2816286"/>
              <a:ext cx="139883" cy="131498"/>
            </a:xfrm>
            <a:custGeom>
              <a:rect b="b" l="l" r="r" t="t"/>
              <a:pathLst>
                <a:path extrusionOk="0" h="4109" w="4371">
                  <a:moveTo>
                    <a:pt x="1" y="1"/>
                  </a:moveTo>
                  <a:lnTo>
                    <a:pt x="1" y="4108"/>
                  </a:lnTo>
                  <a:lnTo>
                    <a:pt x="4370" y="4108"/>
                  </a:lnTo>
                  <a:lnTo>
                    <a:pt x="4370"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4" name="Google Shape;2474;p194"/>
          <p:cNvSpPr txBox="1"/>
          <p:nvPr>
            <p:ph type="ctrTitle"/>
          </p:nvPr>
        </p:nvSpPr>
        <p:spPr>
          <a:xfrm flipH="1">
            <a:off x="6355375" y="-142871"/>
            <a:ext cx="14358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475" name="Google Shape;2475;p194"/>
          <p:cNvSpPr txBox="1"/>
          <p:nvPr>
            <p:ph idx="1" type="subTitle"/>
          </p:nvPr>
        </p:nvSpPr>
        <p:spPr>
          <a:xfrm flipH="1">
            <a:off x="6040625" y="1928650"/>
            <a:ext cx="20664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2476" name="Google Shape;2476;p194"/>
          <p:cNvSpPr txBox="1"/>
          <p:nvPr>
            <p:ph idx="2" type="ctrTitle"/>
          </p:nvPr>
        </p:nvSpPr>
        <p:spPr>
          <a:xfrm flipH="1">
            <a:off x="1037600"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2477" name="Google Shape;2477;p194"/>
          <p:cNvSpPr txBox="1"/>
          <p:nvPr>
            <p:ph idx="3" type="subTitle"/>
          </p:nvPr>
        </p:nvSpPr>
        <p:spPr>
          <a:xfrm flipH="1">
            <a:off x="1037000"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2478" name="Google Shape;2478;p194"/>
          <p:cNvSpPr txBox="1"/>
          <p:nvPr>
            <p:ph idx="4" type="ctrTitle"/>
          </p:nvPr>
        </p:nvSpPr>
        <p:spPr>
          <a:xfrm flipH="1">
            <a:off x="3829056" y="-219071"/>
            <a:ext cx="14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479" name="Google Shape;2479;p194"/>
          <p:cNvSpPr txBox="1"/>
          <p:nvPr>
            <p:ph idx="5" type="subTitle"/>
          </p:nvPr>
        </p:nvSpPr>
        <p:spPr>
          <a:xfrm flipH="1">
            <a:off x="3539465"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2480" name="Google Shape;2480;p194"/>
          <p:cNvSpPr txBox="1"/>
          <p:nvPr>
            <p:ph idx="6"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2481" name="Google Shape;2481;p194"/>
          <p:cNvSpPr txBox="1"/>
          <p:nvPr>
            <p:ph idx="7" type="ctrTitle"/>
          </p:nvPr>
        </p:nvSpPr>
        <p:spPr>
          <a:xfrm flipH="1">
            <a:off x="353911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2482" name="Google Shape;2482;p194"/>
          <p:cNvSpPr txBox="1"/>
          <p:nvPr>
            <p:ph idx="8" type="ctrTitle"/>
          </p:nvPr>
        </p:nvSpPr>
        <p:spPr>
          <a:xfrm flipH="1">
            <a:off x="604196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483" name="Shape 2483"/>
        <p:cNvGrpSpPr/>
        <p:nvPr/>
      </p:nvGrpSpPr>
      <p:grpSpPr>
        <a:xfrm>
          <a:off x="0" y="0"/>
          <a:ext cx="0" cy="0"/>
          <a:chOff x="0" y="0"/>
          <a:chExt cx="0" cy="0"/>
        </a:xfrm>
      </p:grpSpPr>
      <p:sp>
        <p:nvSpPr>
          <p:cNvPr id="2484" name="Google Shape;2484;p195"/>
          <p:cNvSpPr/>
          <p:nvPr/>
        </p:nvSpPr>
        <p:spPr>
          <a:xfrm>
            <a:off x="0" y="1584850"/>
            <a:ext cx="4361919"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195"/>
          <p:cNvSpPr/>
          <p:nvPr/>
        </p:nvSpPr>
        <p:spPr>
          <a:xfrm>
            <a:off x="6076300" y="1584850"/>
            <a:ext cx="1243658" cy="241393"/>
          </a:xfrm>
          <a:custGeom>
            <a:rect b="b" l="l" r="r" t="t"/>
            <a:pathLst>
              <a:path extrusionOk="0" h="5847" w="19503">
                <a:moveTo>
                  <a:pt x="0" y="1"/>
                </a:moveTo>
                <a:lnTo>
                  <a:pt x="0" y="5847"/>
                </a:lnTo>
                <a:lnTo>
                  <a:pt x="19503" y="5847"/>
                </a:lnTo>
                <a:lnTo>
                  <a:pt x="195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195"/>
          <p:cNvSpPr/>
          <p:nvPr/>
        </p:nvSpPr>
        <p:spPr>
          <a:xfrm>
            <a:off x="2172024" y="3002644"/>
            <a:ext cx="1243656" cy="240911"/>
          </a:xfrm>
          <a:custGeom>
            <a:rect b="b" l="l" r="r" t="t"/>
            <a:pathLst>
              <a:path extrusionOk="0" h="5847" w="30184">
                <a:moveTo>
                  <a:pt x="1" y="0"/>
                </a:moveTo>
                <a:lnTo>
                  <a:pt x="1" y="5846"/>
                </a:lnTo>
                <a:lnTo>
                  <a:pt x="30183" y="5846"/>
                </a:lnTo>
                <a:lnTo>
                  <a:pt x="301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195"/>
          <p:cNvSpPr/>
          <p:nvPr/>
        </p:nvSpPr>
        <p:spPr>
          <a:xfrm>
            <a:off x="4667250" y="3002650"/>
            <a:ext cx="4476882"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195"/>
          <p:cNvSpPr/>
          <p:nvPr/>
        </p:nvSpPr>
        <p:spPr>
          <a:xfrm>
            <a:off x="4552950" y="1584850"/>
            <a:ext cx="1342466" cy="241405"/>
          </a:xfrm>
          <a:custGeom>
            <a:rect b="b" l="l" r="r" t="t"/>
            <a:pathLst>
              <a:path extrusionOk="0" h="5859" w="146079">
                <a:moveTo>
                  <a:pt x="1" y="1"/>
                </a:moveTo>
                <a:lnTo>
                  <a:pt x="1" y="5858"/>
                </a:lnTo>
                <a:lnTo>
                  <a:pt x="146079" y="5858"/>
                </a:lnTo>
                <a:lnTo>
                  <a:pt x="1460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195"/>
          <p:cNvSpPr txBox="1"/>
          <p:nvPr>
            <p:ph type="ctrTitle"/>
          </p:nvPr>
        </p:nvSpPr>
        <p:spPr>
          <a:xfrm flipH="1">
            <a:off x="2189800" y="1848349"/>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2490" name="Google Shape;2490;p195"/>
          <p:cNvSpPr txBox="1"/>
          <p:nvPr>
            <p:ph idx="1" type="subTitle"/>
          </p:nvPr>
        </p:nvSpPr>
        <p:spPr>
          <a:xfrm flipH="1">
            <a:off x="2189801" y="2162325"/>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2491" name="Google Shape;2491;p195"/>
          <p:cNvSpPr txBox="1"/>
          <p:nvPr>
            <p:ph idx="2" type="ctrTitle"/>
          </p:nvPr>
        </p:nvSpPr>
        <p:spPr>
          <a:xfrm flipH="1">
            <a:off x="4811675" y="1848401"/>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2492" name="Google Shape;2492;p195"/>
          <p:cNvSpPr txBox="1"/>
          <p:nvPr>
            <p:ph idx="3" type="subTitle"/>
          </p:nvPr>
        </p:nvSpPr>
        <p:spPr>
          <a:xfrm flipH="1">
            <a:off x="4811675" y="2163531"/>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2493" name="Google Shape;2493;p195"/>
          <p:cNvSpPr txBox="1"/>
          <p:nvPr>
            <p:ph idx="4" type="ctrTitle"/>
          </p:nvPr>
        </p:nvSpPr>
        <p:spPr>
          <a:xfrm flipH="1">
            <a:off x="2189796" y="3103412"/>
            <a:ext cx="21639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200"/>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2494" name="Google Shape;2494;p195"/>
          <p:cNvSpPr txBox="1"/>
          <p:nvPr>
            <p:ph idx="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2495" name="Google Shape;2495;p195"/>
          <p:cNvSpPr txBox="1"/>
          <p:nvPr>
            <p:ph idx="6" type="ctrTitle"/>
          </p:nvPr>
        </p:nvSpPr>
        <p:spPr>
          <a:xfrm flipH="1">
            <a:off x="2189800" y="3258286"/>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2496" name="Google Shape;2496;p195"/>
          <p:cNvSpPr txBox="1"/>
          <p:nvPr>
            <p:ph idx="7" type="subTitle"/>
          </p:nvPr>
        </p:nvSpPr>
        <p:spPr>
          <a:xfrm flipH="1">
            <a:off x="2189801" y="3572262"/>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2497" name="Google Shape;2497;p195"/>
          <p:cNvSpPr txBox="1"/>
          <p:nvPr>
            <p:ph idx="8" type="ctrTitle"/>
          </p:nvPr>
        </p:nvSpPr>
        <p:spPr>
          <a:xfrm flipH="1">
            <a:off x="4811675" y="3258338"/>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2498" name="Google Shape;2498;p195"/>
          <p:cNvSpPr txBox="1"/>
          <p:nvPr>
            <p:ph idx="9" type="subTitle"/>
          </p:nvPr>
        </p:nvSpPr>
        <p:spPr>
          <a:xfrm flipH="1">
            <a:off x="4811675" y="3573468"/>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CUSTOM_6">
    <p:spTree>
      <p:nvGrpSpPr>
        <p:cNvPr id="2499" name="Shape 2499"/>
        <p:cNvGrpSpPr/>
        <p:nvPr/>
      </p:nvGrpSpPr>
      <p:grpSpPr>
        <a:xfrm>
          <a:off x="0" y="0"/>
          <a:ext cx="0" cy="0"/>
          <a:chOff x="0" y="0"/>
          <a:chExt cx="0" cy="0"/>
        </a:xfrm>
      </p:grpSpPr>
      <p:sp>
        <p:nvSpPr>
          <p:cNvPr id="2500" name="Google Shape;2500;p196"/>
          <p:cNvSpPr txBox="1"/>
          <p:nvPr>
            <p:ph type="ctrTitle"/>
          </p:nvPr>
        </p:nvSpPr>
        <p:spPr>
          <a:xfrm flipH="1">
            <a:off x="2266008" y="1775350"/>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501" name="Google Shape;2501;p196"/>
          <p:cNvSpPr txBox="1"/>
          <p:nvPr>
            <p:ph idx="2" type="ctrTitle"/>
          </p:nvPr>
        </p:nvSpPr>
        <p:spPr>
          <a:xfrm flipH="1">
            <a:off x="4714188" y="1775427"/>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502" name="Google Shape;2502;p196"/>
          <p:cNvSpPr txBox="1"/>
          <p:nvPr>
            <p:ph idx="1" type="subTitle"/>
          </p:nvPr>
        </p:nvSpPr>
        <p:spPr>
          <a:xfrm flipH="1">
            <a:off x="4714175" y="2208199"/>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503" name="Google Shape;2503;p196"/>
          <p:cNvSpPr txBox="1"/>
          <p:nvPr>
            <p:ph idx="3" type="ctrTitle"/>
          </p:nvPr>
        </p:nvSpPr>
        <p:spPr>
          <a:xfrm flipH="1">
            <a:off x="2266001" y="3155675"/>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504" name="Google Shape;2504;p196"/>
          <p:cNvSpPr txBox="1"/>
          <p:nvPr>
            <p:ph idx="4" type="subTitle"/>
          </p:nvPr>
        </p:nvSpPr>
        <p:spPr>
          <a:xfrm flipH="1">
            <a:off x="2266000" y="3585925"/>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505" name="Google Shape;2505;p196"/>
          <p:cNvSpPr txBox="1"/>
          <p:nvPr>
            <p:ph idx="5" type="ctrTitle"/>
          </p:nvPr>
        </p:nvSpPr>
        <p:spPr>
          <a:xfrm flipH="1">
            <a:off x="4714200" y="3155754"/>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506" name="Google Shape;2506;p196"/>
          <p:cNvSpPr txBox="1"/>
          <p:nvPr>
            <p:ph idx="6" type="subTitle"/>
          </p:nvPr>
        </p:nvSpPr>
        <p:spPr>
          <a:xfrm flipH="1">
            <a:off x="4714175" y="3585925"/>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507" name="Google Shape;2507;p196"/>
          <p:cNvSpPr txBox="1"/>
          <p:nvPr>
            <p:ph idx="7"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2508" name="Google Shape;2508;p196"/>
          <p:cNvSpPr txBox="1"/>
          <p:nvPr>
            <p:ph idx="8" type="subTitle"/>
          </p:nvPr>
        </p:nvSpPr>
        <p:spPr>
          <a:xfrm flipH="1">
            <a:off x="2266008" y="2208197"/>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4">
    <p:spTree>
      <p:nvGrpSpPr>
        <p:cNvPr id="2509" name="Shape 2509"/>
        <p:cNvGrpSpPr/>
        <p:nvPr/>
      </p:nvGrpSpPr>
      <p:grpSpPr>
        <a:xfrm>
          <a:off x="0" y="0"/>
          <a:ext cx="0" cy="0"/>
          <a:chOff x="0" y="0"/>
          <a:chExt cx="0" cy="0"/>
        </a:xfrm>
      </p:grpSpPr>
      <p:sp>
        <p:nvSpPr>
          <p:cNvPr id="2510" name="Google Shape;2510;p197"/>
          <p:cNvSpPr/>
          <p:nvPr/>
        </p:nvSpPr>
        <p:spPr>
          <a:xfrm>
            <a:off x="6200875" y="1515825"/>
            <a:ext cx="2943127" cy="241405"/>
          </a:xfrm>
          <a:custGeom>
            <a:rect b="b" l="l" r="r" t="t"/>
            <a:pathLst>
              <a:path extrusionOk="0" h="5859" w="146079">
                <a:moveTo>
                  <a:pt x="1" y="1"/>
                </a:moveTo>
                <a:lnTo>
                  <a:pt x="1" y="5858"/>
                </a:lnTo>
                <a:lnTo>
                  <a:pt x="146079" y="5858"/>
                </a:lnTo>
                <a:lnTo>
                  <a:pt x="146079" y="1"/>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197"/>
          <p:cNvSpPr txBox="1"/>
          <p:nvPr>
            <p:ph idx="1" type="body"/>
          </p:nvPr>
        </p:nvSpPr>
        <p:spPr>
          <a:xfrm>
            <a:off x="5438700" y="1973025"/>
            <a:ext cx="31242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Font typeface="Raleway SemiBold"/>
              <a:buChar char="●"/>
              <a:defRPr sz="1600"/>
            </a:lvl1pPr>
            <a:lvl2pPr indent="-330200" lvl="1" marL="914400" rtl="0" algn="r">
              <a:spcBef>
                <a:spcPts val="0"/>
              </a:spcBef>
              <a:spcAft>
                <a:spcPts val="0"/>
              </a:spcAft>
              <a:buSzPts val="1600"/>
              <a:buFont typeface="Nunito Light"/>
              <a:buChar char="○"/>
              <a:defRPr sz="1600"/>
            </a:lvl2pPr>
            <a:lvl3pPr indent="-330200" lvl="2" marL="1371600" rtl="0" algn="r">
              <a:spcBef>
                <a:spcPts val="1600"/>
              </a:spcBef>
              <a:spcAft>
                <a:spcPts val="0"/>
              </a:spcAft>
              <a:buSzPts val="1600"/>
              <a:buFont typeface="Nunito Light"/>
              <a:buChar char="■"/>
              <a:defRPr sz="1600"/>
            </a:lvl3pPr>
            <a:lvl4pPr indent="-330200" lvl="3" marL="1828800" rtl="0" algn="r">
              <a:spcBef>
                <a:spcPts val="1600"/>
              </a:spcBef>
              <a:spcAft>
                <a:spcPts val="0"/>
              </a:spcAft>
              <a:buSzPts val="1600"/>
              <a:buFont typeface="Nunito Light"/>
              <a:buChar char="●"/>
              <a:defRPr sz="1600"/>
            </a:lvl4pPr>
            <a:lvl5pPr indent="-330200" lvl="4" marL="2286000" rtl="0" algn="r">
              <a:spcBef>
                <a:spcPts val="1600"/>
              </a:spcBef>
              <a:spcAft>
                <a:spcPts val="0"/>
              </a:spcAft>
              <a:buSzPts val="1600"/>
              <a:buFont typeface="Nunito Light"/>
              <a:buChar char="○"/>
              <a:defRPr sz="1600"/>
            </a:lvl5pPr>
            <a:lvl6pPr indent="-330200" lvl="5" marL="2743200" rtl="0" algn="r">
              <a:spcBef>
                <a:spcPts val="1600"/>
              </a:spcBef>
              <a:spcAft>
                <a:spcPts val="0"/>
              </a:spcAft>
              <a:buSzPts val="1600"/>
              <a:buFont typeface="Nunito Light"/>
              <a:buChar char="■"/>
              <a:defRPr sz="1600"/>
            </a:lvl6pPr>
            <a:lvl7pPr indent="-330200" lvl="6" marL="3200400" rtl="0" algn="r">
              <a:spcBef>
                <a:spcPts val="1600"/>
              </a:spcBef>
              <a:spcAft>
                <a:spcPts val="0"/>
              </a:spcAft>
              <a:buSzPts val="1600"/>
              <a:buFont typeface="Nunito Light"/>
              <a:buChar char="●"/>
              <a:defRPr sz="1600"/>
            </a:lvl7pPr>
            <a:lvl8pPr indent="-330200" lvl="7" marL="3657600" rtl="0" algn="r">
              <a:spcBef>
                <a:spcPts val="1600"/>
              </a:spcBef>
              <a:spcAft>
                <a:spcPts val="0"/>
              </a:spcAft>
              <a:buSzPts val="1600"/>
              <a:buFont typeface="Nunito Light"/>
              <a:buChar char="○"/>
              <a:defRPr sz="1600"/>
            </a:lvl8pPr>
            <a:lvl9pPr indent="-330200" lvl="8" marL="4114800" rtl="0" algn="r">
              <a:spcBef>
                <a:spcPts val="1600"/>
              </a:spcBef>
              <a:spcAft>
                <a:spcPts val="1600"/>
              </a:spcAft>
              <a:buSzPts val="1600"/>
              <a:buFont typeface="Nunito Light"/>
              <a:buChar char="■"/>
              <a:defRPr sz="1600"/>
            </a:lvl9pPr>
          </a:lstStyle>
          <a:p/>
        </p:txBody>
      </p:sp>
      <p:sp>
        <p:nvSpPr>
          <p:cNvPr id="2512" name="Google Shape;2512;p197"/>
          <p:cNvSpPr txBox="1"/>
          <p:nvPr>
            <p:ph type="title"/>
          </p:nvPr>
        </p:nvSpPr>
        <p:spPr>
          <a:xfrm>
            <a:off x="5438775" y="1168325"/>
            <a:ext cx="31242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
        <p:nvSpPr>
          <p:cNvPr id="2513" name="Google Shape;2513;p197"/>
          <p:cNvSpPr/>
          <p:nvPr/>
        </p:nvSpPr>
        <p:spPr>
          <a:xfrm>
            <a:off x="8318280" y="5018272"/>
            <a:ext cx="825726" cy="125232"/>
          </a:xfrm>
          <a:custGeom>
            <a:rect b="b" l="l" r="r" t="t"/>
            <a:pathLst>
              <a:path extrusionOk="0" h="2335" w="15396">
                <a:moveTo>
                  <a:pt x="1" y="1"/>
                </a:moveTo>
                <a:lnTo>
                  <a:pt x="1" y="2335"/>
                </a:lnTo>
                <a:lnTo>
                  <a:pt x="15395" y="2335"/>
                </a:lnTo>
                <a:lnTo>
                  <a:pt x="153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197"/>
          <p:cNvSpPr/>
          <p:nvPr/>
        </p:nvSpPr>
        <p:spPr>
          <a:xfrm>
            <a:off x="6473454" y="5018272"/>
            <a:ext cx="1685830" cy="125232"/>
          </a:xfrm>
          <a:custGeom>
            <a:rect b="b" l="l" r="r" t="t"/>
            <a:pathLst>
              <a:path extrusionOk="0" h="2335" w="31433">
                <a:moveTo>
                  <a:pt x="0" y="1"/>
                </a:moveTo>
                <a:lnTo>
                  <a:pt x="0" y="2335"/>
                </a:lnTo>
                <a:lnTo>
                  <a:pt x="31433" y="2335"/>
                </a:lnTo>
                <a:lnTo>
                  <a:pt x="314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197"/>
          <p:cNvSpPr/>
          <p:nvPr/>
        </p:nvSpPr>
        <p:spPr>
          <a:xfrm>
            <a:off x="6031569" y="4810127"/>
            <a:ext cx="2520459" cy="125875"/>
          </a:xfrm>
          <a:custGeom>
            <a:rect b="b" l="l" r="r" t="t"/>
            <a:pathLst>
              <a:path extrusionOk="0" h="2347" w="46995">
                <a:moveTo>
                  <a:pt x="0" y="1"/>
                </a:moveTo>
                <a:lnTo>
                  <a:pt x="0" y="2346"/>
                </a:lnTo>
                <a:lnTo>
                  <a:pt x="46994" y="2346"/>
                </a:lnTo>
                <a:lnTo>
                  <a:pt x="469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197"/>
          <p:cNvSpPr/>
          <p:nvPr/>
        </p:nvSpPr>
        <p:spPr>
          <a:xfrm>
            <a:off x="5564744" y="4810127"/>
            <a:ext cx="285486" cy="125875"/>
          </a:xfrm>
          <a:custGeom>
            <a:rect b="b" l="l" r="r" t="t"/>
            <a:pathLst>
              <a:path extrusionOk="0" h="2347" w="5323">
                <a:moveTo>
                  <a:pt x="1" y="1"/>
                </a:moveTo>
                <a:lnTo>
                  <a:pt x="1" y="2346"/>
                </a:lnTo>
                <a:lnTo>
                  <a:pt x="5323" y="2346"/>
                </a:lnTo>
                <a:lnTo>
                  <a:pt x="5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4_1">
    <p:spTree>
      <p:nvGrpSpPr>
        <p:cNvPr id="2517" name="Shape 2517"/>
        <p:cNvGrpSpPr/>
        <p:nvPr/>
      </p:nvGrpSpPr>
      <p:grpSpPr>
        <a:xfrm>
          <a:off x="0" y="0"/>
          <a:ext cx="0" cy="0"/>
          <a:chOff x="0" y="0"/>
          <a:chExt cx="0" cy="0"/>
        </a:xfrm>
      </p:grpSpPr>
      <p:sp>
        <p:nvSpPr>
          <p:cNvPr id="2518" name="Google Shape;2518;p198"/>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198"/>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198"/>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198"/>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198"/>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198"/>
          <p:cNvSpPr/>
          <p:nvPr/>
        </p:nvSpPr>
        <p:spPr>
          <a:xfrm flipH="1">
            <a:off x="1299983"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198"/>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198"/>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198"/>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198"/>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198"/>
          <p:cNvSpPr/>
          <p:nvPr/>
        </p:nvSpPr>
        <p:spPr>
          <a:xfrm>
            <a:off x="2094075" y="1123150"/>
            <a:ext cx="4955589" cy="4020450"/>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198"/>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dea principal">
  <p:cSld name="MAIN_POINT_1">
    <p:bg>
      <p:bgPr>
        <a:solidFill>
          <a:schemeClr val="dk1"/>
        </a:solidFill>
      </p:bgPr>
    </p:bg>
    <p:spTree>
      <p:nvGrpSpPr>
        <p:cNvPr id="151" name="Shape 151"/>
        <p:cNvGrpSpPr/>
        <p:nvPr/>
      </p:nvGrpSpPr>
      <p:grpSpPr>
        <a:xfrm>
          <a:off x="0" y="0"/>
          <a:ext cx="0" cy="0"/>
          <a:chOff x="0" y="0"/>
          <a:chExt cx="0" cy="0"/>
        </a:xfrm>
      </p:grpSpPr>
      <p:sp>
        <p:nvSpPr>
          <p:cNvPr id="152" name="Google Shape;152;p21"/>
          <p:cNvSpPr/>
          <p:nvPr/>
        </p:nvSpPr>
        <p:spPr>
          <a:xfrm flipH="1">
            <a:off x="27" y="323033"/>
            <a:ext cx="1183740" cy="355315"/>
          </a:xfrm>
          <a:custGeom>
            <a:rect b="b" l="l" r="r" t="t"/>
            <a:pathLst>
              <a:path extrusionOk="0" h="2763" w="9205">
                <a:moveTo>
                  <a:pt x="1" y="0"/>
                </a:moveTo>
                <a:lnTo>
                  <a:pt x="1" y="2762"/>
                </a:lnTo>
                <a:lnTo>
                  <a:pt x="9204" y="2762"/>
                </a:lnTo>
                <a:lnTo>
                  <a:pt x="92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1"/>
          <p:cNvSpPr/>
          <p:nvPr/>
        </p:nvSpPr>
        <p:spPr>
          <a:xfrm flipH="1">
            <a:off x="3" y="912525"/>
            <a:ext cx="3076570" cy="355301"/>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1"/>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1"/>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1"/>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1"/>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1"/>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1"/>
          <p:cNvSpPr/>
          <p:nvPr/>
        </p:nvSpPr>
        <p:spPr>
          <a:xfrm flipH="1">
            <a:off x="29" y="3268778"/>
            <a:ext cx="1104138" cy="355443"/>
          </a:xfrm>
          <a:custGeom>
            <a:rect b="b" l="l" r="r" t="t"/>
            <a:pathLst>
              <a:path extrusionOk="0" h="2764" w="8586">
                <a:moveTo>
                  <a:pt x="1" y="1"/>
                </a:moveTo>
                <a:lnTo>
                  <a:pt x="1" y="2763"/>
                </a:lnTo>
                <a:lnTo>
                  <a:pt x="8585" y="2763"/>
                </a:lnTo>
                <a:lnTo>
                  <a:pt x="8585" y="1"/>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1"/>
          <p:cNvSpPr/>
          <p:nvPr/>
        </p:nvSpPr>
        <p:spPr>
          <a:xfrm flipH="1">
            <a:off x="1299941" y="3268775"/>
            <a:ext cx="490759"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1"/>
          <p:cNvSpPr/>
          <p:nvPr/>
        </p:nvSpPr>
        <p:spPr>
          <a:xfrm flipH="1">
            <a:off x="13" y="3858250"/>
            <a:ext cx="1457311" cy="355322"/>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1"/>
          <p:cNvSpPr/>
          <p:nvPr/>
        </p:nvSpPr>
        <p:spPr>
          <a:xfrm flipH="1">
            <a:off x="7377202" y="3858250"/>
            <a:ext cx="1766704" cy="355322"/>
          </a:xfrm>
          <a:custGeom>
            <a:rect b="b" l="l" r="r" t="t"/>
            <a:pathLst>
              <a:path extrusionOk="0" h="2763" w="15325">
                <a:moveTo>
                  <a:pt x="1" y="1"/>
                </a:moveTo>
                <a:lnTo>
                  <a:pt x="1" y="2763"/>
                </a:lnTo>
                <a:lnTo>
                  <a:pt x="15324" y="2763"/>
                </a:lnTo>
                <a:lnTo>
                  <a:pt x="1532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1"/>
          <p:cNvSpPr/>
          <p:nvPr/>
        </p:nvSpPr>
        <p:spPr>
          <a:xfrm flipH="1">
            <a:off x="7488607" y="2679300"/>
            <a:ext cx="165529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1"/>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1"/>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1"/>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1"/>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1"/>
          <p:cNvSpPr/>
          <p:nvPr/>
        </p:nvSpPr>
        <p:spPr>
          <a:xfrm flipH="1">
            <a:off x="3895732" y="323025"/>
            <a:ext cx="4819643" cy="355322"/>
          </a:xfrm>
          <a:custGeom>
            <a:rect b="b" l="l" r="r" t="t"/>
            <a:pathLst>
              <a:path extrusionOk="0" h="2763" w="18087">
                <a:moveTo>
                  <a:pt x="1" y="0"/>
                </a:moveTo>
                <a:lnTo>
                  <a:pt x="1" y="2762"/>
                </a:lnTo>
                <a:lnTo>
                  <a:pt x="18087" y="2762"/>
                </a:lnTo>
                <a:lnTo>
                  <a:pt x="180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1"/>
          <p:cNvSpPr/>
          <p:nvPr/>
        </p:nvSpPr>
        <p:spPr>
          <a:xfrm flipH="1">
            <a:off x="2611243" y="4446200"/>
            <a:ext cx="6532757" cy="356851"/>
          </a:xfrm>
          <a:custGeom>
            <a:rect b="b" l="l" r="r" t="t"/>
            <a:pathLst>
              <a:path extrusionOk="0" h="2775" w="16884">
                <a:moveTo>
                  <a:pt x="0" y="1"/>
                </a:moveTo>
                <a:lnTo>
                  <a:pt x="0" y="2775"/>
                </a:lnTo>
                <a:lnTo>
                  <a:pt x="16883" y="2775"/>
                </a:lnTo>
                <a:lnTo>
                  <a:pt x="1688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1"/>
          <p:cNvSpPr/>
          <p:nvPr/>
        </p:nvSpPr>
        <p:spPr>
          <a:xfrm>
            <a:off x="2094068" y="1123143"/>
            <a:ext cx="4955589" cy="3012341"/>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1"/>
          <p:cNvSpPr/>
          <p:nvPr/>
        </p:nvSpPr>
        <p:spPr>
          <a:xfrm>
            <a:off x="4277738" y="1545725"/>
            <a:ext cx="191018" cy="298421"/>
          </a:xfrm>
          <a:custGeom>
            <a:rect b="b" l="l" r="r" t="t"/>
            <a:pathLst>
              <a:path extrusionOk="0" h="9133" w="5846">
                <a:moveTo>
                  <a:pt x="4560" y="1"/>
                </a:moveTo>
                <a:lnTo>
                  <a:pt x="0" y="4573"/>
                </a:lnTo>
                <a:lnTo>
                  <a:pt x="4560" y="9133"/>
                </a:lnTo>
                <a:lnTo>
                  <a:pt x="5846" y="7847"/>
                </a:lnTo>
                <a:lnTo>
                  <a:pt x="2572" y="4573"/>
                </a:lnTo>
                <a:lnTo>
                  <a:pt x="5846" y="1287"/>
                </a:lnTo>
                <a:lnTo>
                  <a:pt x="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1"/>
          <p:cNvSpPr/>
          <p:nvPr/>
        </p:nvSpPr>
        <p:spPr>
          <a:xfrm>
            <a:off x="4674543" y="1545725"/>
            <a:ext cx="191443" cy="298421"/>
          </a:xfrm>
          <a:custGeom>
            <a:rect b="b" l="l" r="r" t="t"/>
            <a:pathLst>
              <a:path extrusionOk="0" h="9133" w="5859">
                <a:moveTo>
                  <a:pt x="1286" y="1"/>
                </a:moveTo>
                <a:lnTo>
                  <a:pt x="0" y="1287"/>
                </a:lnTo>
                <a:lnTo>
                  <a:pt x="3287" y="4573"/>
                </a:lnTo>
                <a:lnTo>
                  <a:pt x="0" y="7847"/>
                </a:lnTo>
                <a:lnTo>
                  <a:pt x="1286" y="9133"/>
                </a:lnTo>
                <a:lnTo>
                  <a:pt x="5858" y="4573"/>
                </a:lnTo>
                <a:lnTo>
                  <a:pt x="1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1"/>
          <p:cNvSpPr/>
          <p:nvPr/>
        </p:nvSpPr>
        <p:spPr>
          <a:xfrm>
            <a:off x="4508031" y="1516154"/>
            <a:ext cx="127236" cy="357955"/>
          </a:xfrm>
          <a:custGeom>
            <a:rect b="b" l="l" r="r" t="t"/>
            <a:pathLst>
              <a:path extrusionOk="0" h="10955" w="3894">
                <a:moveTo>
                  <a:pt x="2108" y="1"/>
                </a:moveTo>
                <a:lnTo>
                  <a:pt x="1" y="10597"/>
                </a:lnTo>
                <a:lnTo>
                  <a:pt x="1786" y="10955"/>
                </a:lnTo>
                <a:lnTo>
                  <a:pt x="3894" y="358"/>
                </a:lnTo>
                <a:lnTo>
                  <a:pt x="21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1"/>
          <p:cNvSpPr/>
          <p:nvPr/>
        </p:nvSpPr>
        <p:spPr>
          <a:xfrm flipH="1">
            <a:off x="1647812" y="3858250"/>
            <a:ext cx="1766688" cy="355322"/>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1"/>
          <p:cNvSpPr/>
          <p:nvPr/>
        </p:nvSpPr>
        <p:spPr>
          <a:xfrm flipH="1">
            <a:off x="6667517" y="3268775"/>
            <a:ext cx="1246883" cy="355450"/>
          </a:xfrm>
          <a:custGeom>
            <a:rect b="b" l="l" r="r" t="t"/>
            <a:pathLst>
              <a:path extrusionOk="0" h="2764" w="18027">
                <a:moveTo>
                  <a:pt x="1" y="1"/>
                </a:moveTo>
                <a:lnTo>
                  <a:pt x="1" y="2763"/>
                </a:lnTo>
                <a:lnTo>
                  <a:pt x="18027" y="2763"/>
                </a:lnTo>
                <a:lnTo>
                  <a:pt x="180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1"/>
          <p:cNvSpPr/>
          <p:nvPr/>
        </p:nvSpPr>
        <p:spPr>
          <a:xfrm flipH="1">
            <a:off x="5729417" y="912525"/>
            <a:ext cx="985703" cy="355301"/>
          </a:xfrm>
          <a:custGeom>
            <a:rect b="b" l="l" r="r" t="t"/>
            <a:pathLst>
              <a:path extrusionOk="0" h="2763" w="12443">
                <a:moveTo>
                  <a:pt x="1" y="0"/>
                </a:moveTo>
                <a:lnTo>
                  <a:pt x="1" y="2762"/>
                </a:lnTo>
                <a:lnTo>
                  <a:pt x="12443" y="2762"/>
                </a:lnTo>
                <a:lnTo>
                  <a:pt x="12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1"/>
          <p:cNvSpPr txBox="1"/>
          <p:nvPr>
            <p:ph idx="1" type="subTitle"/>
          </p:nvPr>
        </p:nvSpPr>
        <p:spPr>
          <a:xfrm flipH="1">
            <a:off x="2521800" y="2340324"/>
            <a:ext cx="4100400" cy="808500"/>
          </a:xfrm>
          <a:prstGeom prst="rect">
            <a:avLst/>
          </a:prstGeom>
        </p:spPr>
        <p:txBody>
          <a:bodyPr anchorCtr="0" anchor="ctr" bIns="0" lIns="91425" spcFirstLastPara="1" rIns="91425" wrap="square" tIns="0">
            <a:noAutofit/>
          </a:bodyPr>
          <a:lstStyle>
            <a:lvl1pPr lvl="0" rtl="0" algn="ctr">
              <a:lnSpc>
                <a:spcPct val="100000"/>
              </a:lnSpc>
              <a:spcBef>
                <a:spcPts val="0"/>
              </a:spcBef>
              <a:spcAft>
                <a:spcPts val="0"/>
              </a:spcAft>
              <a:buClr>
                <a:schemeClr val="dk1"/>
              </a:buClr>
              <a:buSzPts val="1800"/>
              <a:buFont typeface="Overpass Mono"/>
              <a:buNone/>
              <a:defRPr b="1" sz="1600">
                <a:solidFill>
                  <a:schemeClr val="dk1"/>
                </a:solidFill>
                <a:latin typeface="Overpass Mono"/>
                <a:ea typeface="Overpass Mono"/>
                <a:cs typeface="Overpass Mono"/>
                <a:sym typeface="Overpass Mono"/>
              </a:defRPr>
            </a:lvl1pPr>
            <a:lvl2pPr lvl="1" rtl="0" algn="r">
              <a:lnSpc>
                <a:spcPct val="100000"/>
              </a:lnSpc>
              <a:spcBef>
                <a:spcPts val="0"/>
              </a:spcBef>
              <a:spcAft>
                <a:spcPts val="0"/>
              </a:spcAft>
              <a:buClr>
                <a:schemeClr val="dk1"/>
              </a:buClr>
              <a:buSzPts val="1400"/>
              <a:buNone/>
              <a:defRPr>
                <a:solidFill>
                  <a:schemeClr val="dk1"/>
                </a:solidFill>
              </a:defRPr>
            </a:lvl2pPr>
            <a:lvl3pPr lvl="2" rtl="0" algn="r">
              <a:lnSpc>
                <a:spcPct val="100000"/>
              </a:lnSpc>
              <a:spcBef>
                <a:spcPts val="0"/>
              </a:spcBef>
              <a:spcAft>
                <a:spcPts val="0"/>
              </a:spcAft>
              <a:buClr>
                <a:schemeClr val="dk1"/>
              </a:buClr>
              <a:buSzPts val="1400"/>
              <a:buNone/>
              <a:defRPr>
                <a:solidFill>
                  <a:schemeClr val="dk1"/>
                </a:solidFill>
              </a:defRPr>
            </a:lvl3pPr>
            <a:lvl4pPr lvl="3" rtl="0" algn="r">
              <a:lnSpc>
                <a:spcPct val="100000"/>
              </a:lnSpc>
              <a:spcBef>
                <a:spcPts val="0"/>
              </a:spcBef>
              <a:spcAft>
                <a:spcPts val="0"/>
              </a:spcAft>
              <a:buClr>
                <a:schemeClr val="dk1"/>
              </a:buClr>
              <a:buSzPts val="1400"/>
              <a:buNone/>
              <a:defRPr>
                <a:solidFill>
                  <a:schemeClr val="dk1"/>
                </a:solidFill>
              </a:defRPr>
            </a:lvl4pPr>
            <a:lvl5pPr lvl="4" rtl="0" algn="r">
              <a:lnSpc>
                <a:spcPct val="100000"/>
              </a:lnSpc>
              <a:spcBef>
                <a:spcPts val="0"/>
              </a:spcBef>
              <a:spcAft>
                <a:spcPts val="0"/>
              </a:spcAft>
              <a:buClr>
                <a:schemeClr val="dk1"/>
              </a:buClr>
              <a:buSzPts val="1400"/>
              <a:buNone/>
              <a:defRPr>
                <a:solidFill>
                  <a:schemeClr val="dk1"/>
                </a:solidFill>
              </a:defRPr>
            </a:lvl5pPr>
            <a:lvl6pPr lvl="5" rtl="0" algn="r">
              <a:lnSpc>
                <a:spcPct val="100000"/>
              </a:lnSpc>
              <a:spcBef>
                <a:spcPts val="0"/>
              </a:spcBef>
              <a:spcAft>
                <a:spcPts val="0"/>
              </a:spcAft>
              <a:buClr>
                <a:schemeClr val="dk1"/>
              </a:buClr>
              <a:buSzPts val="1400"/>
              <a:buNone/>
              <a:defRPr>
                <a:solidFill>
                  <a:schemeClr val="dk1"/>
                </a:solidFill>
              </a:defRPr>
            </a:lvl6pPr>
            <a:lvl7pPr lvl="6" rtl="0" algn="r">
              <a:lnSpc>
                <a:spcPct val="100000"/>
              </a:lnSpc>
              <a:spcBef>
                <a:spcPts val="0"/>
              </a:spcBef>
              <a:spcAft>
                <a:spcPts val="0"/>
              </a:spcAft>
              <a:buClr>
                <a:schemeClr val="dk1"/>
              </a:buClr>
              <a:buSzPts val="1400"/>
              <a:buNone/>
              <a:defRPr>
                <a:solidFill>
                  <a:schemeClr val="dk1"/>
                </a:solidFill>
              </a:defRPr>
            </a:lvl7pPr>
            <a:lvl8pPr lvl="7" rtl="0" algn="r">
              <a:lnSpc>
                <a:spcPct val="100000"/>
              </a:lnSpc>
              <a:spcBef>
                <a:spcPts val="0"/>
              </a:spcBef>
              <a:spcAft>
                <a:spcPts val="0"/>
              </a:spcAft>
              <a:buClr>
                <a:schemeClr val="dk1"/>
              </a:buClr>
              <a:buSzPts val="1400"/>
              <a:buNone/>
              <a:defRPr>
                <a:solidFill>
                  <a:schemeClr val="dk1"/>
                </a:solidFill>
              </a:defRPr>
            </a:lvl8pPr>
            <a:lvl9pPr lvl="8" rtl="0" algn="r">
              <a:lnSpc>
                <a:spcPct val="100000"/>
              </a:lnSpc>
              <a:spcBef>
                <a:spcPts val="0"/>
              </a:spcBef>
              <a:spcAft>
                <a:spcPts val="0"/>
              </a:spcAft>
              <a:buClr>
                <a:schemeClr val="dk1"/>
              </a:buClr>
              <a:buSzPts val="1400"/>
              <a:buNone/>
              <a:defRPr>
                <a:solidFill>
                  <a:schemeClr val="dk1"/>
                </a:solidFill>
              </a:defRPr>
            </a:lvl9pPr>
          </a:lstStyle>
          <a:p/>
        </p:txBody>
      </p:sp>
      <p:sp>
        <p:nvSpPr>
          <p:cNvPr id="178" name="Google Shape;178;p21"/>
          <p:cNvSpPr txBox="1"/>
          <p:nvPr>
            <p:ph type="title"/>
          </p:nvPr>
        </p:nvSpPr>
        <p:spPr>
          <a:xfrm>
            <a:off x="2521800" y="3221225"/>
            <a:ext cx="4100400" cy="402900"/>
          </a:xfrm>
          <a:prstGeom prst="rect">
            <a:avLst/>
          </a:prstGeom>
        </p:spPr>
        <p:txBody>
          <a:bodyPr anchorCtr="0" anchor="t" bIns="91425" lIns="91425" spcFirstLastPara="1" rIns="91425" wrap="square" tIns="0">
            <a:noAutofit/>
          </a:bodyPr>
          <a:lstStyle>
            <a:lvl1pPr lvl="0" rtl="0" algn="ctr">
              <a:spcBef>
                <a:spcPts val="0"/>
              </a:spcBef>
              <a:spcAft>
                <a:spcPts val="0"/>
              </a:spcAft>
              <a:buNone/>
              <a:defRPr b="0" sz="2200">
                <a:solidFill>
                  <a:schemeClr val="dk1"/>
                </a:solidFill>
                <a:latin typeface="Anaheim"/>
                <a:ea typeface="Anaheim"/>
                <a:cs typeface="Anaheim"/>
                <a:sym typeface="Anaheim"/>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5">
    <p:spTree>
      <p:nvGrpSpPr>
        <p:cNvPr id="2530" name="Shape 2530"/>
        <p:cNvGrpSpPr/>
        <p:nvPr/>
      </p:nvGrpSpPr>
      <p:grpSpPr>
        <a:xfrm>
          <a:off x="0" y="0"/>
          <a:ext cx="0" cy="0"/>
          <a:chOff x="0" y="0"/>
          <a:chExt cx="0" cy="0"/>
        </a:xfrm>
      </p:grpSpPr>
      <p:sp>
        <p:nvSpPr>
          <p:cNvPr id="2531" name="Google Shape;2531;p199"/>
          <p:cNvSpPr/>
          <p:nvPr/>
        </p:nvSpPr>
        <p:spPr>
          <a:xfrm>
            <a:off x="1817725" y="0"/>
            <a:ext cx="7326300" cy="390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199"/>
          <p:cNvSpPr txBox="1"/>
          <p:nvPr>
            <p:ph idx="1" type="body"/>
          </p:nvPr>
        </p:nvSpPr>
        <p:spPr>
          <a:xfrm>
            <a:off x="4579525" y="2388200"/>
            <a:ext cx="39327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Char char="●"/>
              <a:defRPr sz="1600"/>
            </a:lvl1pPr>
            <a:lvl2pPr indent="-330200" lvl="1" marL="914400" rtl="0">
              <a:spcBef>
                <a:spcPts val="0"/>
              </a:spcBef>
              <a:spcAft>
                <a:spcPts val="0"/>
              </a:spcAft>
              <a:buSzPts val="1600"/>
              <a:buChar char="○"/>
              <a:defRPr/>
            </a:lvl2pPr>
            <a:lvl3pPr indent="-323850" lvl="2" marL="1371600" rtl="0">
              <a:spcBef>
                <a:spcPts val="1600"/>
              </a:spcBef>
              <a:spcAft>
                <a:spcPts val="0"/>
              </a:spcAft>
              <a:buSzPts val="1500"/>
              <a:buChar char="■"/>
              <a:defRPr/>
            </a:lvl3pPr>
            <a:lvl4pPr indent="-323850" lvl="3" marL="1828800" rtl="0">
              <a:spcBef>
                <a:spcPts val="1600"/>
              </a:spcBef>
              <a:spcAft>
                <a:spcPts val="0"/>
              </a:spcAft>
              <a:buSzPts val="15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1150" lvl="6" marL="3200400" rtl="0">
              <a:spcBef>
                <a:spcPts val="1600"/>
              </a:spcBef>
              <a:spcAft>
                <a:spcPts val="0"/>
              </a:spcAft>
              <a:buSzPts val="1300"/>
              <a:buChar char="●"/>
              <a:defRPr/>
            </a:lvl7pPr>
            <a:lvl8pPr indent="-311150" lvl="7" marL="3657600" rtl="0">
              <a:spcBef>
                <a:spcPts val="1600"/>
              </a:spcBef>
              <a:spcAft>
                <a:spcPts val="0"/>
              </a:spcAft>
              <a:buSzPts val="1300"/>
              <a:buChar char="○"/>
              <a:defRPr/>
            </a:lvl8pPr>
            <a:lvl9pPr indent="-317500" lvl="8" marL="4114800" rtl="0">
              <a:spcBef>
                <a:spcPts val="1600"/>
              </a:spcBef>
              <a:spcAft>
                <a:spcPts val="1600"/>
              </a:spcAft>
              <a:buSzPts val="1400"/>
              <a:buChar char="■"/>
              <a:defRPr/>
            </a:lvl9pPr>
          </a:lstStyle>
          <a:p/>
        </p:txBody>
      </p:sp>
      <p:sp>
        <p:nvSpPr>
          <p:cNvPr id="2533" name="Google Shape;2533;p199"/>
          <p:cNvSpPr txBox="1"/>
          <p:nvPr>
            <p:ph type="title"/>
          </p:nvPr>
        </p:nvSpPr>
        <p:spPr>
          <a:xfrm>
            <a:off x="4579531" y="1714800"/>
            <a:ext cx="39633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lgn="r">
              <a:spcBef>
                <a:spcPts val="0"/>
              </a:spcBef>
              <a:spcAft>
                <a:spcPts val="0"/>
              </a:spcAft>
              <a:buNone/>
              <a:defRPr sz="3000"/>
            </a:lvl2pPr>
            <a:lvl3pPr lvl="2" rtl="0" algn="r">
              <a:spcBef>
                <a:spcPts val="0"/>
              </a:spcBef>
              <a:spcAft>
                <a:spcPts val="0"/>
              </a:spcAft>
              <a:buNone/>
              <a:defRPr sz="3000"/>
            </a:lvl3pPr>
            <a:lvl4pPr lvl="3" rtl="0" algn="r">
              <a:spcBef>
                <a:spcPts val="0"/>
              </a:spcBef>
              <a:spcAft>
                <a:spcPts val="0"/>
              </a:spcAft>
              <a:buNone/>
              <a:defRPr sz="3000"/>
            </a:lvl4pPr>
            <a:lvl5pPr lvl="4" rtl="0" algn="r">
              <a:spcBef>
                <a:spcPts val="0"/>
              </a:spcBef>
              <a:spcAft>
                <a:spcPts val="0"/>
              </a:spcAft>
              <a:buNone/>
              <a:defRPr sz="3000"/>
            </a:lvl5pPr>
            <a:lvl6pPr lvl="5" rtl="0" algn="r">
              <a:spcBef>
                <a:spcPts val="0"/>
              </a:spcBef>
              <a:spcAft>
                <a:spcPts val="0"/>
              </a:spcAft>
              <a:buNone/>
              <a:defRPr sz="3000"/>
            </a:lvl6pPr>
            <a:lvl7pPr lvl="6" rtl="0" algn="r">
              <a:spcBef>
                <a:spcPts val="0"/>
              </a:spcBef>
              <a:spcAft>
                <a:spcPts val="0"/>
              </a:spcAft>
              <a:buNone/>
              <a:defRPr sz="3000"/>
            </a:lvl7pPr>
            <a:lvl8pPr lvl="7" rtl="0" algn="r">
              <a:spcBef>
                <a:spcPts val="0"/>
              </a:spcBef>
              <a:spcAft>
                <a:spcPts val="0"/>
              </a:spcAft>
              <a:buNone/>
              <a:defRPr sz="3000"/>
            </a:lvl8pPr>
            <a:lvl9pPr lvl="8" rtl="0" algn="r">
              <a:spcBef>
                <a:spcPts val="0"/>
              </a:spcBef>
              <a:spcAft>
                <a:spcPts val="0"/>
              </a:spcAft>
              <a:buNone/>
              <a:defRPr sz="3000"/>
            </a:lvl9pPr>
          </a:lstStyle>
          <a:p/>
        </p:txBody>
      </p:sp>
      <p:sp>
        <p:nvSpPr>
          <p:cNvPr id="2534" name="Google Shape;2534;p199"/>
          <p:cNvSpPr/>
          <p:nvPr/>
        </p:nvSpPr>
        <p:spPr>
          <a:xfrm>
            <a:off x="0" y="2156637"/>
            <a:ext cx="2107897" cy="128764"/>
          </a:xfrm>
          <a:custGeom>
            <a:rect b="b" l="l" r="r" t="t"/>
            <a:pathLst>
              <a:path extrusionOk="0" h="8298" w="135840">
                <a:moveTo>
                  <a:pt x="1" y="1"/>
                </a:moveTo>
                <a:lnTo>
                  <a:pt x="1" y="8298"/>
                </a:lnTo>
                <a:lnTo>
                  <a:pt x="135840" y="8298"/>
                </a:lnTo>
                <a:lnTo>
                  <a:pt x="1358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199"/>
          <p:cNvSpPr/>
          <p:nvPr/>
        </p:nvSpPr>
        <p:spPr>
          <a:xfrm>
            <a:off x="2107970" y="2156637"/>
            <a:ext cx="1115538" cy="128764"/>
          </a:xfrm>
          <a:custGeom>
            <a:rect b="b" l="l" r="r" t="t"/>
            <a:pathLst>
              <a:path extrusionOk="0" h="8298" w="71889">
                <a:moveTo>
                  <a:pt x="1" y="1"/>
                </a:moveTo>
                <a:lnTo>
                  <a:pt x="1" y="8298"/>
                </a:lnTo>
                <a:lnTo>
                  <a:pt x="71889" y="8298"/>
                </a:lnTo>
                <a:lnTo>
                  <a:pt x="718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199"/>
          <p:cNvSpPr/>
          <p:nvPr/>
        </p:nvSpPr>
        <p:spPr>
          <a:xfrm>
            <a:off x="430892" y="2369856"/>
            <a:ext cx="1645026" cy="128764"/>
          </a:xfrm>
          <a:custGeom>
            <a:rect b="b" l="l" r="r" t="t"/>
            <a:pathLst>
              <a:path extrusionOk="0" h="8298" w="106011">
                <a:moveTo>
                  <a:pt x="1" y="1"/>
                </a:moveTo>
                <a:lnTo>
                  <a:pt x="1" y="8297"/>
                </a:lnTo>
                <a:lnTo>
                  <a:pt x="106011" y="8297"/>
                </a:lnTo>
                <a:lnTo>
                  <a:pt x="1060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199"/>
          <p:cNvSpPr/>
          <p:nvPr/>
        </p:nvSpPr>
        <p:spPr>
          <a:xfrm>
            <a:off x="1597826" y="2369856"/>
            <a:ext cx="478141" cy="128764"/>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199"/>
          <p:cNvSpPr/>
          <p:nvPr/>
        </p:nvSpPr>
        <p:spPr>
          <a:xfrm>
            <a:off x="2665754" y="2369856"/>
            <a:ext cx="557777" cy="128764"/>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199"/>
          <p:cNvSpPr/>
          <p:nvPr/>
        </p:nvSpPr>
        <p:spPr>
          <a:xfrm>
            <a:off x="0" y="3222713"/>
            <a:ext cx="1472750" cy="128392"/>
          </a:xfrm>
          <a:custGeom>
            <a:rect b="b" l="l" r="r" t="t"/>
            <a:pathLst>
              <a:path extrusionOk="0" h="8274" w="94909">
                <a:moveTo>
                  <a:pt x="1" y="1"/>
                </a:moveTo>
                <a:lnTo>
                  <a:pt x="1" y="8274"/>
                </a:lnTo>
                <a:lnTo>
                  <a:pt x="94908" y="8274"/>
                </a:lnTo>
                <a:lnTo>
                  <a:pt x="949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199"/>
          <p:cNvSpPr/>
          <p:nvPr/>
        </p:nvSpPr>
        <p:spPr>
          <a:xfrm>
            <a:off x="2202118" y="2369856"/>
            <a:ext cx="128764" cy="128764"/>
          </a:xfrm>
          <a:custGeom>
            <a:rect b="b" l="l" r="r" t="t"/>
            <a:pathLst>
              <a:path extrusionOk="0" h="8298" w="8298">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199"/>
          <p:cNvSpPr/>
          <p:nvPr/>
        </p:nvSpPr>
        <p:spPr>
          <a:xfrm>
            <a:off x="2406772" y="2369856"/>
            <a:ext cx="128764" cy="128764"/>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199"/>
          <p:cNvSpPr/>
          <p:nvPr/>
        </p:nvSpPr>
        <p:spPr>
          <a:xfrm>
            <a:off x="2061089" y="2796292"/>
            <a:ext cx="128764" cy="128749"/>
          </a:xfrm>
          <a:custGeom>
            <a:rect b="b" l="l" r="r" t="t"/>
            <a:pathLst>
              <a:path extrusionOk="0" h="8297" w="8298">
                <a:moveTo>
                  <a:pt x="0" y="0"/>
                </a:moveTo>
                <a:lnTo>
                  <a:pt x="0" y="8297"/>
                </a:lnTo>
                <a:lnTo>
                  <a:pt x="8297" y="8297"/>
                </a:lnTo>
                <a:lnTo>
                  <a:pt x="82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199"/>
          <p:cNvSpPr/>
          <p:nvPr/>
        </p:nvSpPr>
        <p:spPr>
          <a:xfrm>
            <a:off x="1856436" y="2796292"/>
            <a:ext cx="128376" cy="128749"/>
          </a:xfrm>
          <a:custGeom>
            <a:rect b="b" l="l" r="r" t="t"/>
            <a:pathLst>
              <a:path extrusionOk="0" h="8297" w="8273">
                <a:moveTo>
                  <a:pt x="0" y="0"/>
                </a:moveTo>
                <a:lnTo>
                  <a:pt x="0" y="8297"/>
                </a:lnTo>
                <a:lnTo>
                  <a:pt x="8273" y="8297"/>
                </a:lnTo>
                <a:lnTo>
                  <a:pt x="8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199"/>
          <p:cNvSpPr/>
          <p:nvPr/>
        </p:nvSpPr>
        <p:spPr>
          <a:xfrm>
            <a:off x="641505" y="2796292"/>
            <a:ext cx="128764" cy="128749"/>
          </a:xfrm>
          <a:custGeom>
            <a:rect b="b" l="l" r="r" t="t"/>
            <a:pathLst>
              <a:path extrusionOk="0" h="8297" w="8298">
                <a:moveTo>
                  <a:pt x="1" y="0"/>
                </a:moveTo>
                <a:lnTo>
                  <a:pt x="1"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199"/>
          <p:cNvSpPr/>
          <p:nvPr/>
        </p:nvSpPr>
        <p:spPr>
          <a:xfrm>
            <a:off x="3094800" y="2583074"/>
            <a:ext cx="128749" cy="128764"/>
          </a:xfrm>
          <a:custGeom>
            <a:rect b="b" l="l" r="r" t="t"/>
            <a:pathLst>
              <a:path extrusionOk="0" h="8298"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199"/>
          <p:cNvSpPr/>
          <p:nvPr/>
        </p:nvSpPr>
        <p:spPr>
          <a:xfrm>
            <a:off x="191634" y="2369856"/>
            <a:ext cx="128764" cy="128764"/>
          </a:xfrm>
          <a:custGeom>
            <a:rect b="b" l="l" r="r" t="t"/>
            <a:pathLst>
              <a:path extrusionOk="0" h="8298" w="8298">
                <a:moveTo>
                  <a:pt x="1" y="1"/>
                </a:moveTo>
                <a:lnTo>
                  <a:pt x="1"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199"/>
          <p:cNvSpPr/>
          <p:nvPr/>
        </p:nvSpPr>
        <p:spPr>
          <a:xfrm>
            <a:off x="1339573" y="3009138"/>
            <a:ext cx="1644653" cy="128749"/>
          </a:xfrm>
          <a:custGeom>
            <a:rect b="b" l="l" r="r" t="t"/>
            <a:pathLst>
              <a:path extrusionOk="0" h="8297" w="105987">
                <a:moveTo>
                  <a:pt x="1" y="0"/>
                </a:moveTo>
                <a:lnTo>
                  <a:pt x="1" y="8297"/>
                </a:lnTo>
                <a:lnTo>
                  <a:pt x="105987" y="8297"/>
                </a:lnTo>
                <a:lnTo>
                  <a:pt x="1059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199"/>
          <p:cNvSpPr/>
          <p:nvPr/>
        </p:nvSpPr>
        <p:spPr>
          <a:xfrm>
            <a:off x="1339573" y="3009138"/>
            <a:ext cx="478156" cy="128749"/>
          </a:xfrm>
          <a:custGeom>
            <a:rect b="b" l="l" r="r" t="t"/>
            <a:pathLst>
              <a:path extrusionOk="0" h="8297" w="30814">
                <a:moveTo>
                  <a:pt x="1" y="0"/>
                </a:moveTo>
                <a:lnTo>
                  <a:pt x="1" y="8297"/>
                </a:lnTo>
                <a:lnTo>
                  <a:pt x="30813" y="8297"/>
                </a:lnTo>
                <a:lnTo>
                  <a:pt x="308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199"/>
          <p:cNvSpPr/>
          <p:nvPr/>
        </p:nvSpPr>
        <p:spPr>
          <a:xfrm>
            <a:off x="0" y="3009510"/>
            <a:ext cx="749775" cy="128376"/>
          </a:xfrm>
          <a:custGeom>
            <a:rect b="b" l="l" r="r" t="t"/>
            <a:pathLst>
              <a:path extrusionOk="0" h="8273" w="48318">
                <a:moveTo>
                  <a:pt x="1" y="0"/>
                </a:moveTo>
                <a:lnTo>
                  <a:pt x="1" y="8273"/>
                </a:lnTo>
                <a:lnTo>
                  <a:pt x="48318" y="8273"/>
                </a:lnTo>
                <a:lnTo>
                  <a:pt x="483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199"/>
          <p:cNvSpPr/>
          <p:nvPr/>
        </p:nvSpPr>
        <p:spPr>
          <a:xfrm>
            <a:off x="1084687" y="3009138"/>
            <a:ext cx="128764" cy="128749"/>
          </a:xfrm>
          <a:custGeom>
            <a:rect b="b" l="l" r="r" t="t"/>
            <a:pathLst>
              <a:path extrusionOk="0" h="8297" w="8298">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199"/>
          <p:cNvSpPr/>
          <p:nvPr/>
        </p:nvSpPr>
        <p:spPr>
          <a:xfrm>
            <a:off x="879662" y="3009138"/>
            <a:ext cx="128749" cy="128749"/>
          </a:xfrm>
          <a:custGeom>
            <a:rect b="b" l="l" r="r" t="t"/>
            <a:pathLst>
              <a:path extrusionOk="0" h="8297"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199"/>
          <p:cNvSpPr/>
          <p:nvPr/>
        </p:nvSpPr>
        <p:spPr>
          <a:xfrm>
            <a:off x="533979" y="3435558"/>
            <a:ext cx="128749" cy="128764"/>
          </a:xfrm>
          <a:custGeom>
            <a:rect b="b" l="l" r="r" t="t"/>
            <a:pathLst>
              <a:path extrusionOk="0" h="8298" w="8297">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199"/>
          <p:cNvSpPr/>
          <p:nvPr/>
        </p:nvSpPr>
        <p:spPr>
          <a:xfrm>
            <a:off x="338622" y="3435558"/>
            <a:ext cx="128749" cy="128764"/>
          </a:xfrm>
          <a:custGeom>
            <a:rect b="b" l="l" r="r" t="t"/>
            <a:pathLst>
              <a:path extrusionOk="0" h="8298" w="8297">
                <a:moveTo>
                  <a:pt x="0" y="1"/>
                </a:moveTo>
                <a:lnTo>
                  <a:pt x="0" y="8297"/>
                </a:lnTo>
                <a:lnTo>
                  <a:pt x="8297" y="8297"/>
                </a:lnTo>
                <a:lnTo>
                  <a:pt x="82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199"/>
          <p:cNvSpPr/>
          <p:nvPr/>
        </p:nvSpPr>
        <p:spPr>
          <a:xfrm>
            <a:off x="142891" y="3435558"/>
            <a:ext cx="128764" cy="128764"/>
          </a:xfrm>
          <a:custGeom>
            <a:rect b="b" l="l" r="r" t="t"/>
            <a:pathLst>
              <a:path extrusionOk="0" h="8298" w="8298">
                <a:moveTo>
                  <a:pt x="0" y="1"/>
                </a:moveTo>
                <a:lnTo>
                  <a:pt x="0"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199"/>
          <p:cNvSpPr/>
          <p:nvPr/>
        </p:nvSpPr>
        <p:spPr>
          <a:xfrm>
            <a:off x="3094800" y="3009138"/>
            <a:ext cx="128749" cy="128749"/>
          </a:xfrm>
          <a:custGeom>
            <a:rect b="b" l="l" r="r" t="t"/>
            <a:pathLst>
              <a:path extrusionOk="0" h="8297" w="8297">
                <a:moveTo>
                  <a:pt x="0" y="0"/>
                </a:moveTo>
                <a:lnTo>
                  <a:pt x="0" y="8297"/>
                </a:lnTo>
                <a:lnTo>
                  <a:pt x="8297" y="8297"/>
                </a:lnTo>
                <a:lnTo>
                  <a:pt x="8297"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199"/>
          <p:cNvSpPr/>
          <p:nvPr/>
        </p:nvSpPr>
        <p:spPr>
          <a:xfrm>
            <a:off x="1676332" y="2583074"/>
            <a:ext cx="1314984" cy="128764"/>
          </a:xfrm>
          <a:custGeom>
            <a:rect b="b" l="l" r="r" t="t"/>
            <a:pathLst>
              <a:path extrusionOk="0" h="8298" w="84742">
                <a:moveTo>
                  <a:pt x="1" y="0"/>
                </a:moveTo>
                <a:lnTo>
                  <a:pt x="1" y="8297"/>
                </a:lnTo>
                <a:lnTo>
                  <a:pt x="84741" y="8297"/>
                </a:lnTo>
                <a:lnTo>
                  <a:pt x="847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199"/>
          <p:cNvSpPr/>
          <p:nvPr/>
        </p:nvSpPr>
        <p:spPr>
          <a:xfrm>
            <a:off x="2267232" y="2796292"/>
            <a:ext cx="956281" cy="128749"/>
          </a:xfrm>
          <a:custGeom>
            <a:rect b="b" l="l" r="r" t="t"/>
            <a:pathLst>
              <a:path extrusionOk="0" h="8297" w="61626">
                <a:moveTo>
                  <a:pt x="1" y="0"/>
                </a:moveTo>
                <a:lnTo>
                  <a:pt x="1" y="8297"/>
                </a:lnTo>
                <a:lnTo>
                  <a:pt x="61626" y="8297"/>
                </a:lnTo>
                <a:lnTo>
                  <a:pt x="61626"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199"/>
          <p:cNvSpPr/>
          <p:nvPr/>
        </p:nvSpPr>
        <p:spPr>
          <a:xfrm>
            <a:off x="641505" y="2796292"/>
            <a:ext cx="896384" cy="128749"/>
          </a:xfrm>
          <a:custGeom>
            <a:rect b="b" l="l" r="r" t="t"/>
            <a:pathLst>
              <a:path extrusionOk="0" h="8297" w="57766">
                <a:moveTo>
                  <a:pt x="1" y="0"/>
                </a:moveTo>
                <a:lnTo>
                  <a:pt x="1" y="8297"/>
                </a:lnTo>
                <a:lnTo>
                  <a:pt x="57765" y="8297"/>
                </a:lnTo>
                <a:lnTo>
                  <a:pt x="57765"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199"/>
          <p:cNvSpPr/>
          <p:nvPr/>
        </p:nvSpPr>
        <p:spPr>
          <a:xfrm>
            <a:off x="0" y="2796292"/>
            <a:ext cx="449495" cy="128749"/>
          </a:xfrm>
          <a:custGeom>
            <a:rect b="b" l="l" r="r" t="t"/>
            <a:pathLst>
              <a:path extrusionOk="0" h="8297" w="28967">
                <a:moveTo>
                  <a:pt x="1" y="0"/>
                </a:moveTo>
                <a:lnTo>
                  <a:pt x="1" y="8297"/>
                </a:lnTo>
                <a:lnTo>
                  <a:pt x="28967" y="8297"/>
                </a:lnTo>
                <a:lnTo>
                  <a:pt x="289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199"/>
          <p:cNvSpPr/>
          <p:nvPr/>
        </p:nvSpPr>
        <p:spPr>
          <a:xfrm>
            <a:off x="1676332" y="3222340"/>
            <a:ext cx="1547157" cy="128764"/>
          </a:xfrm>
          <a:custGeom>
            <a:rect b="b" l="l" r="r" t="t"/>
            <a:pathLst>
              <a:path extrusionOk="0" h="8298" w="99704">
                <a:moveTo>
                  <a:pt x="1" y="1"/>
                </a:moveTo>
                <a:lnTo>
                  <a:pt x="1" y="8298"/>
                </a:lnTo>
                <a:lnTo>
                  <a:pt x="99704" y="8298"/>
                </a:lnTo>
                <a:lnTo>
                  <a:pt x="99704"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199"/>
          <p:cNvSpPr/>
          <p:nvPr/>
        </p:nvSpPr>
        <p:spPr>
          <a:xfrm>
            <a:off x="2522506" y="3435558"/>
            <a:ext cx="701019" cy="128764"/>
          </a:xfrm>
          <a:custGeom>
            <a:rect b="b" l="l" r="r" t="t"/>
            <a:pathLst>
              <a:path extrusionOk="0" h="8298" w="45176">
                <a:moveTo>
                  <a:pt x="0" y="1"/>
                </a:moveTo>
                <a:lnTo>
                  <a:pt x="0" y="8297"/>
                </a:lnTo>
                <a:lnTo>
                  <a:pt x="45176" y="8297"/>
                </a:lnTo>
                <a:lnTo>
                  <a:pt x="451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199"/>
          <p:cNvSpPr/>
          <p:nvPr/>
        </p:nvSpPr>
        <p:spPr>
          <a:xfrm>
            <a:off x="0" y="2583074"/>
            <a:ext cx="1277773" cy="128764"/>
          </a:xfrm>
          <a:custGeom>
            <a:rect b="b" l="l" r="r" t="t"/>
            <a:pathLst>
              <a:path extrusionOk="0" h="8298" w="82344">
                <a:moveTo>
                  <a:pt x="1" y="0"/>
                </a:moveTo>
                <a:lnTo>
                  <a:pt x="1" y="8297"/>
                </a:lnTo>
                <a:lnTo>
                  <a:pt x="82343" y="8297"/>
                </a:lnTo>
                <a:lnTo>
                  <a:pt x="823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199"/>
          <p:cNvSpPr/>
          <p:nvPr/>
        </p:nvSpPr>
        <p:spPr>
          <a:xfrm>
            <a:off x="812313" y="3435558"/>
            <a:ext cx="1562783" cy="128764"/>
          </a:xfrm>
          <a:custGeom>
            <a:rect b="b" l="l" r="r" t="t"/>
            <a:pathLst>
              <a:path extrusionOk="0" h="8298" w="100711">
                <a:moveTo>
                  <a:pt x="0" y="1"/>
                </a:moveTo>
                <a:lnTo>
                  <a:pt x="0" y="8297"/>
                </a:lnTo>
                <a:lnTo>
                  <a:pt x="100710" y="8297"/>
                </a:lnTo>
                <a:lnTo>
                  <a:pt x="10071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199"/>
          <p:cNvSpPr/>
          <p:nvPr/>
        </p:nvSpPr>
        <p:spPr>
          <a:xfrm>
            <a:off x="3223538" y="1474200"/>
            <a:ext cx="1086520" cy="2772465"/>
          </a:xfrm>
          <a:custGeom>
            <a:rect b="b" l="l" r="r" t="t"/>
            <a:pathLst>
              <a:path extrusionOk="0" h="178667" w="70019">
                <a:moveTo>
                  <a:pt x="1" y="1"/>
                </a:moveTo>
                <a:lnTo>
                  <a:pt x="1" y="22085"/>
                </a:lnTo>
                <a:lnTo>
                  <a:pt x="7434" y="22085"/>
                </a:lnTo>
                <a:cubicBezTo>
                  <a:pt x="22133" y="22637"/>
                  <a:pt x="29495" y="30574"/>
                  <a:pt x="29495" y="45848"/>
                </a:cubicBezTo>
                <a:lnTo>
                  <a:pt x="29495" y="60259"/>
                </a:lnTo>
                <a:cubicBezTo>
                  <a:pt x="29495" y="76397"/>
                  <a:pt x="35082" y="85941"/>
                  <a:pt x="46256" y="88914"/>
                </a:cubicBezTo>
                <a:lnTo>
                  <a:pt x="46256" y="89753"/>
                </a:lnTo>
                <a:cubicBezTo>
                  <a:pt x="35082" y="92727"/>
                  <a:pt x="29495" y="102270"/>
                  <a:pt x="29495" y="118408"/>
                </a:cubicBezTo>
                <a:lnTo>
                  <a:pt x="29495" y="132843"/>
                </a:lnTo>
                <a:cubicBezTo>
                  <a:pt x="29495" y="148405"/>
                  <a:pt x="22133" y="156390"/>
                  <a:pt x="7434" y="156822"/>
                </a:cubicBezTo>
                <a:lnTo>
                  <a:pt x="1" y="156822"/>
                </a:lnTo>
                <a:lnTo>
                  <a:pt x="1" y="178666"/>
                </a:lnTo>
                <a:lnTo>
                  <a:pt x="7434" y="178666"/>
                </a:lnTo>
                <a:cubicBezTo>
                  <a:pt x="21869" y="178379"/>
                  <a:pt x="33259" y="174038"/>
                  <a:pt x="41604" y="165622"/>
                </a:cubicBezTo>
                <a:cubicBezTo>
                  <a:pt x="49948" y="157205"/>
                  <a:pt x="54121" y="145072"/>
                  <a:pt x="54121" y="129222"/>
                </a:cubicBezTo>
                <a:lnTo>
                  <a:pt x="54121" y="115866"/>
                </a:lnTo>
                <a:cubicBezTo>
                  <a:pt x="54121" y="111046"/>
                  <a:pt x="55032" y="107234"/>
                  <a:pt x="56878" y="104404"/>
                </a:cubicBezTo>
                <a:cubicBezTo>
                  <a:pt x="58701" y="101575"/>
                  <a:pt x="61266" y="100160"/>
                  <a:pt x="64503" y="100160"/>
                </a:cubicBezTo>
                <a:lnTo>
                  <a:pt x="70019" y="100160"/>
                </a:lnTo>
                <a:lnTo>
                  <a:pt x="70019" y="78315"/>
                </a:lnTo>
                <a:lnTo>
                  <a:pt x="64503" y="78315"/>
                </a:lnTo>
                <a:cubicBezTo>
                  <a:pt x="61266" y="78315"/>
                  <a:pt x="58701" y="76901"/>
                  <a:pt x="56878" y="74071"/>
                </a:cubicBezTo>
                <a:cubicBezTo>
                  <a:pt x="55032" y="71242"/>
                  <a:pt x="54121" y="67405"/>
                  <a:pt x="54121" y="62609"/>
                </a:cubicBezTo>
                <a:lnTo>
                  <a:pt x="54121" y="49661"/>
                </a:lnTo>
                <a:cubicBezTo>
                  <a:pt x="54121" y="33667"/>
                  <a:pt x="49972" y="21510"/>
                  <a:pt x="41700" y="13165"/>
                </a:cubicBezTo>
                <a:cubicBezTo>
                  <a:pt x="33427" y="4821"/>
                  <a:pt x="22013" y="433"/>
                  <a:pt x="7434" y="1"/>
                </a:cubicBez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199"/>
          <p:cNvSpPr/>
          <p:nvPr/>
        </p:nvSpPr>
        <p:spPr>
          <a:xfrm>
            <a:off x="-12" y="4446900"/>
            <a:ext cx="1086600" cy="696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CUSTOM_8">
    <p:spTree>
      <p:nvGrpSpPr>
        <p:cNvPr id="2566" name="Shape 2566"/>
        <p:cNvGrpSpPr/>
        <p:nvPr/>
      </p:nvGrpSpPr>
      <p:grpSpPr>
        <a:xfrm>
          <a:off x="0" y="0"/>
          <a:ext cx="0" cy="0"/>
          <a:chOff x="0" y="0"/>
          <a:chExt cx="0" cy="0"/>
        </a:xfrm>
      </p:grpSpPr>
      <p:sp>
        <p:nvSpPr>
          <p:cNvPr id="2567" name="Google Shape;2567;p200"/>
          <p:cNvSpPr/>
          <p:nvPr/>
        </p:nvSpPr>
        <p:spPr>
          <a:xfrm>
            <a:off x="5445850" y="1359975"/>
            <a:ext cx="3697248" cy="1208576"/>
          </a:xfrm>
          <a:custGeom>
            <a:rect b="b" l="l" r="r" t="t"/>
            <a:pathLst>
              <a:path extrusionOk="0" h="37768" w="115539">
                <a:moveTo>
                  <a:pt x="1" y="0"/>
                </a:moveTo>
                <a:lnTo>
                  <a:pt x="115539" y="0"/>
                </a:lnTo>
                <a:lnTo>
                  <a:pt x="115539" y="37767"/>
                </a:lnTo>
                <a:lnTo>
                  <a:pt x="1" y="3776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200"/>
          <p:cNvSpPr/>
          <p:nvPr/>
        </p:nvSpPr>
        <p:spPr>
          <a:xfrm>
            <a:off x="-899" y="2568525"/>
            <a:ext cx="3697248" cy="1208544"/>
          </a:xfrm>
          <a:custGeom>
            <a:rect b="b" l="l" r="r" t="t"/>
            <a:pathLst>
              <a:path extrusionOk="0" h="37767" w="115539">
                <a:moveTo>
                  <a:pt x="0" y="0"/>
                </a:moveTo>
                <a:lnTo>
                  <a:pt x="115538" y="0"/>
                </a:lnTo>
                <a:lnTo>
                  <a:pt x="115538" y="37767"/>
                </a:lnTo>
                <a:lnTo>
                  <a:pt x="0" y="3776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200"/>
          <p:cNvSpPr/>
          <p:nvPr/>
        </p:nvSpPr>
        <p:spPr>
          <a:xfrm>
            <a:off x="-905" y="-3217"/>
            <a:ext cx="3697248" cy="357024"/>
          </a:xfrm>
          <a:custGeom>
            <a:rect b="b" l="l" r="r" t="t"/>
            <a:pathLst>
              <a:path extrusionOk="0" h="11157" w="115539">
                <a:moveTo>
                  <a:pt x="0" y="0"/>
                </a:moveTo>
                <a:lnTo>
                  <a:pt x="115538" y="0"/>
                </a:lnTo>
                <a:lnTo>
                  <a:pt x="115538" y="11156"/>
                </a:lnTo>
                <a:lnTo>
                  <a:pt x="0" y="11156"/>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200"/>
          <p:cNvSpPr/>
          <p:nvPr/>
        </p:nvSpPr>
        <p:spPr>
          <a:xfrm>
            <a:off x="-905" y="3584623"/>
            <a:ext cx="417216" cy="384864"/>
          </a:xfrm>
          <a:custGeom>
            <a:rect b="b" l="l" r="r" t="t"/>
            <a:pathLst>
              <a:path extrusionOk="0" h="12027" w="13038">
                <a:moveTo>
                  <a:pt x="0" y="1"/>
                </a:moveTo>
                <a:lnTo>
                  <a:pt x="13037" y="1"/>
                </a:lnTo>
                <a:lnTo>
                  <a:pt x="13037" y="12026"/>
                </a:lnTo>
                <a:lnTo>
                  <a:pt x="0"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200"/>
          <p:cNvSpPr/>
          <p:nvPr/>
        </p:nvSpPr>
        <p:spPr>
          <a:xfrm>
            <a:off x="8017591" y="1161103"/>
            <a:ext cx="1125504" cy="384832"/>
          </a:xfrm>
          <a:custGeom>
            <a:rect b="b" l="l" r="r" t="t"/>
            <a:pathLst>
              <a:path extrusionOk="0" h="12026" w="35172">
                <a:moveTo>
                  <a:pt x="1" y="0"/>
                </a:moveTo>
                <a:lnTo>
                  <a:pt x="35172" y="0"/>
                </a:lnTo>
                <a:lnTo>
                  <a:pt x="35172" y="12026"/>
                </a:lnTo>
                <a:lnTo>
                  <a:pt x="1"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200"/>
          <p:cNvSpPr txBox="1"/>
          <p:nvPr>
            <p:ph idx="1" type="subTitle"/>
          </p:nvPr>
        </p:nvSpPr>
        <p:spPr>
          <a:xfrm>
            <a:off x="5626675" y="1941426"/>
            <a:ext cx="2391600" cy="4662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500"/>
              <a:buNone/>
              <a:defRPr sz="1500">
                <a:solidFill>
                  <a:schemeClr val="dk1"/>
                </a:solidFill>
              </a:defRPr>
            </a:lvl2pPr>
            <a:lvl3pPr lvl="2" rtl="0">
              <a:lnSpc>
                <a:spcPct val="100000"/>
              </a:lnSpc>
              <a:spcBef>
                <a:spcPts val="0"/>
              </a:spcBef>
              <a:spcAft>
                <a:spcPts val="0"/>
              </a:spcAft>
              <a:buClr>
                <a:schemeClr val="dk1"/>
              </a:buClr>
              <a:buSzPts val="1500"/>
              <a:buNone/>
              <a:defRPr sz="1500">
                <a:solidFill>
                  <a:schemeClr val="dk1"/>
                </a:solidFill>
              </a:defRPr>
            </a:lvl3pPr>
            <a:lvl4pPr lvl="3" rtl="0">
              <a:lnSpc>
                <a:spcPct val="100000"/>
              </a:lnSpc>
              <a:spcBef>
                <a:spcPts val="0"/>
              </a:spcBef>
              <a:spcAft>
                <a:spcPts val="0"/>
              </a:spcAft>
              <a:buClr>
                <a:schemeClr val="dk1"/>
              </a:buClr>
              <a:buSzPts val="1500"/>
              <a:buNone/>
              <a:defRPr sz="1500">
                <a:solidFill>
                  <a:schemeClr val="dk1"/>
                </a:solidFill>
              </a:defRPr>
            </a:lvl4pPr>
            <a:lvl5pPr lvl="4" rtl="0">
              <a:lnSpc>
                <a:spcPct val="100000"/>
              </a:lnSpc>
              <a:spcBef>
                <a:spcPts val="0"/>
              </a:spcBef>
              <a:spcAft>
                <a:spcPts val="0"/>
              </a:spcAft>
              <a:buClr>
                <a:schemeClr val="dk1"/>
              </a:buClr>
              <a:buSzPts val="1500"/>
              <a:buNone/>
              <a:defRPr sz="1500">
                <a:solidFill>
                  <a:schemeClr val="dk1"/>
                </a:solidFill>
              </a:defRPr>
            </a:lvl5pPr>
            <a:lvl6pPr lvl="5" rtl="0">
              <a:lnSpc>
                <a:spcPct val="100000"/>
              </a:lnSpc>
              <a:spcBef>
                <a:spcPts val="0"/>
              </a:spcBef>
              <a:spcAft>
                <a:spcPts val="0"/>
              </a:spcAft>
              <a:buClr>
                <a:schemeClr val="dk1"/>
              </a:buClr>
              <a:buSzPts val="1500"/>
              <a:buNone/>
              <a:defRPr sz="1500">
                <a:solidFill>
                  <a:schemeClr val="dk1"/>
                </a:solidFill>
              </a:defRPr>
            </a:lvl6pPr>
            <a:lvl7pPr lvl="6" rtl="0">
              <a:lnSpc>
                <a:spcPct val="100000"/>
              </a:lnSpc>
              <a:spcBef>
                <a:spcPts val="0"/>
              </a:spcBef>
              <a:spcAft>
                <a:spcPts val="0"/>
              </a:spcAft>
              <a:buClr>
                <a:schemeClr val="dk1"/>
              </a:buClr>
              <a:buSzPts val="1500"/>
              <a:buNone/>
              <a:defRPr sz="1500">
                <a:solidFill>
                  <a:schemeClr val="dk1"/>
                </a:solidFill>
              </a:defRPr>
            </a:lvl7pPr>
            <a:lvl8pPr lvl="7" rtl="0">
              <a:lnSpc>
                <a:spcPct val="100000"/>
              </a:lnSpc>
              <a:spcBef>
                <a:spcPts val="0"/>
              </a:spcBef>
              <a:spcAft>
                <a:spcPts val="0"/>
              </a:spcAft>
              <a:buClr>
                <a:schemeClr val="dk1"/>
              </a:buClr>
              <a:buSzPts val="1500"/>
              <a:buNone/>
              <a:defRPr sz="1500">
                <a:solidFill>
                  <a:schemeClr val="dk1"/>
                </a:solidFill>
              </a:defRPr>
            </a:lvl8pPr>
            <a:lvl9pPr lvl="8" rtl="0">
              <a:lnSpc>
                <a:spcPct val="100000"/>
              </a:lnSpc>
              <a:spcBef>
                <a:spcPts val="0"/>
              </a:spcBef>
              <a:spcAft>
                <a:spcPts val="0"/>
              </a:spcAft>
              <a:buClr>
                <a:schemeClr val="dk1"/>
              </a:buClr>
              <a:buSzPts val="1500"/>
              <a:buNone/>
              <a:defRPr sz="1500">
                <a:solidFill>
                  <a:schemeClr val="dk1"/>
                </a:solidFill>
              </a:defRPr>
            </a:lvl9pPr>
          </a:lstStyle>
          <a:p/>
        </p:txBody>
      </p:sp>
      <p:sp>
        <p:nvSpPr>
          <p:cNvPr id="2573" name="Google Shape;2573;p200"/>
          <p:cNvSpPr txBox="1"/>
          <p:nvPr>
            <p:ph idx="2" type="subTitle"/>
          </p:nvPr>
        </p:nvSpPr>
        <p:spPr>
          <a:xfrm>
            <a:off x="1129300" y="3151101"/>
            <a:ext cx="2391600" cy="4683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500"/>
              <a:buNone/>
              <a:defRPr sz="1400"/>
            </a:lvl1pPr>
            <a:lvl2pPr lvl="1" rtl="0" algn="r">
              <a:lnSpc>
                <a:spcPct val="100000"/>
              </a:lnSpc>
              <a:spcBef>
                <a:spcPts val="0"/>
              </a:spcBef>
              <a:spcAft>
                <a:spcPts val="0"/>
              </a:spcAft>
              <a:buSzPts val="1500"/>
              <a:buNone/>
              <a:defRPr sz="1500"/>
            </a:lvl2pPr>
            <a:lvl3pPr lvl="2" rtl="0" algn="r">
              <a:lnSpc>
                <a:spcPct val="100000"/>
              </a:lnSpc>
              <a:spcBef>
                <a:spcPts val="0"/>
              </a:spcBef>
              <a:spcAft>
                <a:spcPts val="0"/>
              </a:spcAft>
              <a:buSzPts val="1500"/>
              <a:buNone/>
              <a:defRPr sz="1500"/>
            </a:lvl3pPr>
            <a:lvl4pPr lvl="3" rtl="0" algn="r">
              <a:lnSpc>
                <a:spcPct val="100000"/>
              </a:lnSpc>
              <a:spcBef>
                <a:spcPts val="0"/>
              </a:spcBef>
              <a:spcAft>
                <a:spcPts val="0"/>
              </a:spcAft>
              <a:buSzPts val="1500"/>
              <a:buNone/>
              <a:defRPr sz="1500"/>
            </a:lvl4pPr>
            <a:lvl5pPr lvl="4" rtl="0" algn="r">
              <a:lnSpc>
                <a:spcPct val="100000"/>
              </a:lnSpc>
              <a:spcBef>
                <a:spcPts val="0"/>
              </a:spcBef>
              <a:spcAft>
                <a:spcPts val="0"/>
              </a:spcAft>
              <a:buSzPts val="1500"/>
              <a:buNone/>
              <a:defRPr sz="1500"/>
            </a:lvl5pPr>
            <a:lvl6pPr lvl="5" rtl="0" algn="r">
              <a:lnSpc>
                <a:spcPct val="100000"/>
              </a:lnSpc>
              <a:spcBef>
                <a:spcPts val="0"/>
              </a:spcBef>
              <a:spcAft>
                <a:spcPts val="0"/>
              </a:spcAft>
              <a:buSzPts val="1500"/>
              <a:buNone/>
              <a:defRPr sz="1500"/>
            </a:lvl6pPr>
            <a:lvl7pPr lvl="6" rtl="0" algn="r">
              <a:lnSpc>
                <a:spcPct val="100000"/>
              </a:lnSpc>
              <a:spcBef>
                <a:spcPts val="0"/>
              </a:spcBef>
              <a:spcAft>
                <a:spcPts val="0"/>
              </a:spcAft>
              <a:buSzPts val="1500"/>
              <a:buNone/>
              <a:defRPr sz="1500"/>
            </a:lvl7pPr>
            <a:lvl8pPr lvl="7" rtl="0" algn="r">
              <a:lnSpc>
                <a:spcPct val="100000"/>
              </a:lnSpc>
              <a:spcBef>
                <a:spcPts val="0"/>
              </a:spcBef>
              <a:spcAft>
                <a:spcPts val="0"/>
              </a:spcAft>
              <a:buSzPts val="1500"/>
              <a:buNone/>
              <a:defRPr sz="1500"/>
            </a:lvl8pPr>
            <a:lvl9pPr lvl="8" rtl="0" algn="r">
              <a:lnSpc>
                <a:spcPct val="100000"/>
              </a:lnSpc>
              <a:spcBef>
                <a:spcPts val="0"/>
              </a:spcBef>
              <a:spcAft>
                <a:spcPts val="0"/>
              </a:spcAft>
              <a:buSzPts val="1500"/>
              <a:buNone/>
              <a:defRPr sz="1500"/>
            </a:lvl9pPr>
          </a:lstStyle>
          <a:p/>
        </p:txBody>
      </p:sp>
      <p:sp>
        <p:nvSpPr>
          <p:cNvPr id="2574" name="Google Shape;2574;p200"/>
          <p:cNvSpPr txBox="1"/>
          <p:nvPr>
            <p:ph type="title"/>
          </p:nvPr>
        </p:nvSpPr>
        <p:spPr>
          <a:xfrm>
            <a:off x="1125100" y="2794025"/>
            <a:ext cx="2395800" cy="2634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SzPts val="2200"/>
              <a:buNone/>
              <a:defRPr sz="2200"/>
            </a:lvl1pPr>
            <a:lvl2pPr lvl="1" rtl="0" algn="r">
              <a:lnSpc>
                <a:spcPct val="100000"/>
              </a:lnSpc>
              <a:spcBef>
                <a:spcPts val="0"/>
              </a:spcBef>
              <a:spcAft>
                <a:spcPts val="0"/>
              </a:spcAft>
              <a:buSzPts val="4800"/>
              <a:buNone/>
              <a:defRPr sz="4800"/>
            </a:lvl2pPr>
            <a:lvl3pPr lvl="2" rtl="0" algn="r">
              <a:lnSpc>
                <a:spcPct val="100000"/>
              </a:lnSpc>
              <a:spcBef>
                <a:spcPts val="0"/>
              </a:spcBef>
              <a:spcAft>
                <a:spcPts val="0"/>
              </a:spcAft>
              <a:buSzPts val="4800"/>
              <a:buNone/>
              <a:defRPr sz="4800"/>
            </a:lvl3pPr>
            <a:lvl4pPr lvl="3" rtl="0" algn="r">
              <a:lnSpc>
                <a:spcPct val="100000"/>
              </a:lnSpc>
              <a:spcBef>
                <a:spcPts val="0"/>
              </a:spcBef>
              <a:spcAft>
                <a:spcPts val="0"/>
              </a:spcAft>
              <a:buSzPts val="4800"/>
              <a:buNone/>
              <a:defRPr sz="4800"/>
            </a:lvl4pPr>
            <a:lvl5pPr lvl="4" rtl="0" algn="r">
              <a:lnSpc>
                <a:spcPct val="100000"/>
              </a:lnSpc>
              <a:spcBef>
                <a:spcPts val="0"/>
              </a:spcBef>
              <a:spcAft>
                <a:spcPts val="0"/>
              </a:spcAft>
              <a:buSzPts val="4800"/>
              <a:buNone/>
              <a:defRPr sz="4800"/>
            </a:lvl5pPr>
            <a:lvl6pPr lvl="5" rtl="0" algn="r">
              <a:lnSpc>
                <a:spcPct val="100000"/>
              </a:lnSpc>
              <a:spcBef>
                <a:spcPts val="0"/>
              </a:spcBef>
              <a:spcAft>
                <a:spcPts val="0"/>
              </a:spcAft>
              <a:buSzPts val="4800"/>
              <a:buNone/>
              <a:defRPr sz="4800"/>
            </a:lvl6pPr>
            <a:lvl7pPr lvl="6" rtl="0" algn="r">
              <a:lnSpc>
                <a:spcPct val="100000"/>
              </a:lnSpc>
              <a:spcBef>
                <a:spcPts val="0"/>
              </a:spcBef>
              <a:spcAft>
                <a:spcPts val="0"/>
              </a:spcAft>
              <a:buSzPts val="4800"/>
              <a:buNone/>
              <a:defRPr sz="4800"/>
            </a:lvl7pPr>
            <a:lvl8pPr lvl="7" rtl="0" algn="r">
              <a:lnSpc>
                <a:spcPct val="100000"/>
              </a:lnSpc>
              <a:spcBef>
                <a:spcPts val="0"/>
              </a:spcBef>
              <a:spcAft>
                <a:spcPts val="0"/>
              </a:spcAft>
              <a:buSzPts val="4800"/>
              <a:buNone/>
              <a:defRPr sz="4800"/>
            </a:lvl8pPr>
            <a:lvl9pPr lvl="8" rtl="0" algn="r">
              <a:lnSpc>
                <a:spcPct val="100000"/>
              </a:lnSpc>
              <a:spcBef>
                <a:spcPts val="0"/>
              </a:spcBef>
              <a:spcAft>
                <a:spcPts val="0"/>
              </a:spcAft>
              <a:buSzPts val="4800"/>
              <a:buNone/>
              <a:defRPr sz="4800"/>
            </a:lvl9pPr>
          </a:lstStyle>
          <a:p/>
        </p:txBody>
      </p:sp>
      <p:sp>
        <p:nvSpPr>
          <p:cNvPr id="2575" name="Google Shape;2575;p200"/>
          <p:cNvSpPr txBox="1"/>
          <p:nvPr>
            <p:ph idx="3" type="title"/>
          </p:nvPr>
        </p:nvSpPr>
        <p:spPr>
          <a:xfrm>
            <a:off x="5626675" y="1582550"/>
            <a:ext cx="2395800" cy="265200"/>
          </a:xfrm>
          <a:prstGeom prst="rect">
            <a:avLst/>
          </a:prstGeom>
        </p:spPr>
        <p:txBody>
          <a:bodyPr anchorCtr="0" anchor="ctr" bIns="0" lIns="91425" spcFirstLastPara="1" rIns="91425" wrap="square" tIns="0">
            <a:noAutofit/>
          </a:bodyPr>
          <a:lstStyle>
            <a:lvl1pPr lvl="0" rtl="0">
              <a:lnSpc>
                <a:spcPct val="100000"/>
              </a:lnSpc>
              <a:spcBef>
                <a:spcPts val="0"/>
              </a:spcBef>
              <a:spcAft>
                <a:spcPts val="0"/>
              </a:spcAft>
              <a:buClr>
                <a:schemeClr val="dk1"/>
              </a:buClr>
              <a:buSzPts val="2200"/>
              <a:buNone/>
              <a:defRPr sz="22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Tree>
  </p:cSld>
  <p:clrMapOvr>
    <a:masterClrMapping/>
  </p:clrMapOvr>
</p:sldLayout>
</file>

<file path=ppt/slideLayouts/slideLayout1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p:cSld name="CUSTOM_10">
    <p:spTree>
      <p:nvGrpSpPr>
        <p:cNvPr id="2576" name="Shape 2576"/>
        <p:cNvGrpSpPr/>
        <p:nvPr/>
      </p:nvGrpSpPr>
      <p:grpSpPr>
        <a:xfrm>
          <a:off x="0" y="0"/>
          <a:ext cx="0" cy="0"/>
          <a:chOff x="0" y="0"/>
          <a:chExt cx="0" cy="0"/>
        </a:xfrm>
      </p:grpSpPr>
      <p:sp>
        <p:nvSpPr>
          <p:cNvPr id="2577" name="Google Shape;2577;p201"/>
          <p:cNvSpPr txBox="1"/>
          <p:nvPr>
            <p:ph idx="1" type="subTitle"/>
          </p:nvPr>
        </p:nvSpPr>
        <p:spPr>
          <a:xfrm flipH="1">
            <a:off x="720000" y="1132375"/>
            <a:ext cx="7704000" cy="329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Roboto"/>
              <a:buAutoNum type="arabicPeriod"/>
              <a:defRPr sz="1200"/>
            </a:lvl1pPr>
            <a:lvl2pPr lvl="1" rtl="0" algn="ctr">
              <a:lnSpc>
                <a:spcPct val="100000"/>
              </a:lnSpc>
              <a:spcBef>
                <a:spcPts val="0"/>
              </a:spcBef>
              <a:spcAft>
                <a:spcPts val="0"/>
              </a:spcAft>
              <a:buSzPts val="1200"/>
              <a:buFont typeface="Roboto Condensed Light"/>
              <a:buAutoNum type="alphaLcPeriod"/>
              <a:defRPr sz="1200"/>
            </a:lvl2pPr>
            <a:lvl3pPr lvl="2" rtl="0" algn="ctr">
              <a:lnSpc>
                <a:spcPct val="100000"/>
              </a:lnSpc>
              <a:spcBef>
                <a:spcPts val="0"/>
              </a:spcBef>
              <a:spcAft>
                <a:spcPts val="0"/>
              </a:spcAft>
              <a:buSzPts val="1200"/>
              <a:buFont typeface="Roboto Condensed Light"/>
              <a:buAutoNum type="romanLcPeriod"/>
              <a:defRPr sz="1200"/>
            </a:lvl3pPr>
            <a:lvl4pPr lvl="3" rtl="0" algn="ctr">
              <a:lnSpc>
                <a:spcPct val="100000"/>
              </a:lnSpc>
              <a:spcBef>
                <a:spcPts val="0"/>
              </a:spcBef>
              <a:spcAft>
                <a:spcPts val="0"/>
              </a:spcAft>
              <a:buSzPts val="1200"/>
              <a:buFont typeface="Roboto Condensed Light"/>
              <a:buAutoNum type="arabicPeriod"/>
              <a:defRPr sz="1200"/>
            </a:lvl4pPr>
            <a:lvl5pPr lvl="4" rtl="0" algn="ctr">
              <a:lnSpc>
                <a:spcPct val="100000"/>
              </a:lnSpc>
              <a:spcBef>
                <a:spcPts val="0"/>
              </a:spcBef>
              <a:spcAft>
                <a:spcPts val="0"/>
              </a:spcAft>
              <a:buSzPts val="1200"/>
              <a:buFont typeface="Roboto Condensed Light"/>
              <a:buAutoNum type="alphaLcPeriod"/>
              <a:defRPr sz="1200"/>
            </a:lvl5pPr>
            <a:lvl6pPr lvl="5" rtl="0" algn="ctr">
              <a:lnSpc>
                <a:spcPct val="100000"/>
              </a:lnSpc>
              <a:spcBef>
                <a:spcPts val="0"/>
              </a:spcBef>
              <a:spcAft>
                <a:spcPts val="0"/>
              </a:spcAft>
              <a:buSzPts val="1200"/>
              <a:buFont typeface="Roboto Condensed Light"/>
              <a:buAutoNum type="romanLcPeriod"/>
              <a:defRPr sz="1200"/>
            </a:lvl6pPr>
            <a:lvl7pPr lvl="6" rtl="0" algn="ctr">
              <a:lnSpc>
                <a:spcPct val="100000"/>
              </a:lnSpc>
              <a:spcBef>
                <a:spcPts val="0"/>
              </a:spcBef>
              <a:spcAft>
                <a:spcPts val="0"/>
              </a:spcAft>
              <a:buSzPts val="1200"/>
              <a:buFont typeface="Roboto Condensed Light"/>
              <a:buAutoNum type="arabicPeriod"/>
              <a:defRPr sz="1200"/>
            </a:lvl7pPr>
            <a:lvl8pPr lvl="7" rtl="0" algn="ctr">
              <a:lnSpc>
                <a:spcPct val="100000"/>
              </a:lnSpc>
              <a:spcBef>
                <a:spcPts val="0"/>
              </a:spcBef>
              <a:spcAft>
                <a:spcPts val="0"/>
              </a:spcAft>
              <a:buSzPts val="1200"/>
              <a:buFont typeface="Roboto Condensed Light"/>
              <a:buAutoNum type="alphaLcPeriod"/>
              <a:defRPr sz="1200"/>
            </a:lvl8pPr>
            <a:lvl9pPr lvl="8" rtl="0" algn="ctr">
              <a:lnSpc>
                <a:spcPct val="100000"/>
              </a:lnSpc>
              <a:spcBef>
                <a:spcPts val="0"/>
              </a:spcBef>
              <a:spcAft>
                <a:spcPts val="0"/>
              </a:spcAft>
              <a:buSzPts val="1200"/>
              <a:buFont typeface="Roboto Condensed Light"/>
              <a:buAutoNum type="romanLcPeriod"/>
              <a:defRPr sz="1200"/>
            </a:lvl9pPr>
          </a:lstStyle>
          <a:p/>
        </p:txBody>
      </p:sp>
      <p:sp>
        <p:nvSpPr>
          <p:cNvPr id="2578" name="Google Shape;2578;p201"/>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1">
    <p:spTree>
      <p:nvGrpSpPr>
        <p:cNvPr id="2579" name="Shape 2579"/>
        <p:cNvGrpSpPr/>
        <p:nvPr/>
      </p:nvGrpSpPr>
      <p:grpSpPr>
        <a:xfrm>
          <a:off x="0" y="0"/>
          <a:ext cx="0" cy="0"/>
          <a:chOff x="0" y="0"/>
          <a:chExt cx="0" cy="0"/>
        </a:xfrm>
      </p:grpSpPr>
      <p:sp>
        <p:nvSpPr>
          <p:cNvPr id="2580" name="Google Shape;2580;p202"/>
          <p:cNvSpPr txBox="1"/>
          <p:nvPr>
            <p:ph idx="1" type="subTitle"/>
          </p:nvPr>
        </p:nvSpPr>
        <p:spPr>
          <a:xfrm>
            <a:off x="6416724"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81" name="Google Shape;2581;p202"/>
          <p:cNvSpPr txBox="1"/>
          <p:nvPr>
            <p:ph type="title"/>
          </p:nvPr>
        </p:nvSpPr>
        <p:spPr>
          <a:xfrm>
            <a:off x="6385849"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582" name="Google Shape;2582;p202"/>
          <p:cNvSpPr txBox="1"/>
          <p:nvPr>
            <p:ph idx="2" type="subTitle"/>
          </p:nvPr>
        </p:nvSpPr>
        <p:spPr>
          <a:xfrm>
            <a:off x="835225"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83" name="Google Shape;2583;p202"/>
          <p:cNvSpPr txBox="1"/>
          <p:nvPr>
            <p:ph idx="3" type="title"/>
          </p:nvPr>
        </p:nvSpPr>
        <p:spPr>
          <a:xfrm>
            <a:off x="804350"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584" name="Google Shape;2584;p202"/>
          <p:cNvSpPr txBox="1"/>
          <p:nvPr>
            <p:ph idx="4" type="subTitle"/>
          </p:nvPr>
        </p:nvSpPr>
        <p:spPr>
          <a:xfrm>
            <a:off x="3624150"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85" name="Google Shape;2585;p202"/>
          <p:cNvSpPr txBox="1"/>
          <p:nvPr>
            <p:ph idx="5" type="title"/>
          </p:nvPr>
        </p:nvSpPr>
        <p:spPr>
          <a:xfrm>
            <a:off x="3593246" y="17533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586" name="Google Shape;2586;p202"/>
          <p:cNvSpPr txBox="1"/>
          <p:nvPr>
            <p:ph idx="6" type="subTitle"/>
          </p:nvPr>
        </p:nvSpPr>
        <p:spPr>
          <a:xfrm>
            <a:off x="6416724"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87" name="Google Shape;2587;p202"/>
          <p:cNvSpPr txBox="1"/>
          <p:nvPr>
            <p:ph idx="7" type="title"/>
          </p:nvPr>
        </p:nvSpPr>
        <p:spPr>
          <a:xfrm>
            <a:off x="6385824"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588" name="Google Shape;2588;p202"/>
          <p:cNvSpPr txBox="1"/>
          <p:nvPr>
            <p:ph idx="8" type="subTitle"/>
          </p:nvPr>
        </p:nvSpPr>
        <p:spPr>
          <a:xfrm>
            <a:off x="835225"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89" name="Google Shape;2589;p202"/>
          <p:cNvSpPr txBox="1"/>
          <p:nvPr>
            <p:ph idx="9" type="title"/>
          </p:nvPr>
        </p:nvSpPr>
        <p:spPr>
          <a:xfrm>
            <a:off x="804325"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590" name="Google Shape;2590;p202"/>
          <p:cNvSpPr txBox="1"/>
          <p:nvPr>
            <p:ph idx="13" type="subTitle"/>
          </p:nvPr>
        </p:nvSpPr>
        <p:spPr>
          <a:xfrm>
            <a:off x="3624150"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91" name="Google Shape;2591;p202"/>
          <p:cNvSpPr txBox="1"/>
          <p:nvPr>
            <p:ph idx="14" type="title"/>
          </p:nvPr>
        </p:nvSpPr>
        <p:spPr>
          <a:xfrm>
            <a:off x="3593246" y="32966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592" name="Google Shape;2592;p202"/>
          <p:cNvSpPr txBox="1"/>
          <p:nvPr>
            <p:ph idx="1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2593" name="Google Shape;2593;p202"/>
          <p:cNvSpPr/>
          <p:nvPr/>
        </p:nvSpPr>
        <p:spPr>
          <a:xfrm flipH="1">
            <a:off x="-40" y="1952289"/>
            <a:ext cx="7790203" cy="13187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202"/>
          <p:cNvSpPr/>
          <p:nvPr/>
        </p:nvSpPr>
        <p:spPr>
          <a:xfrm flipH="1">
            <a:off x="933395" y="3495600"/>
            <a:ext cx="8210589" cy="131851"/>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Percentages">
  <p:cSld name="CUSTOM_12">
    <p:spTree>
      <p:nvGrpSpPr>
        <p:cNvPr id="2595" name="Shape 2595"/>
        <p:cNvGrpSpPr/>
        <p:nvPr/>
      </p:nvGrpSpPr>
      <p:grpSpPr>
        <a:xfrm>
          <a:off x="0" y="0"/>
          <a:ext cx="0" cy="0"/>
          <a:chOff x="0" y="0"/>
          <a:chExt cx="0" cy="0"/>
        </a:xfrm>
      </p:grpSpPr>
      <p:sp>
        <p:nvSpPr>
          <p:cNvPr id="2596" name="Google Shape;2596;p203"/>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2597" name="Google Shape;2597;p203"/>
          <p:cNvSpPr txBox="1"/>
          <p:nvPr>
            <p:ph hasCustomPrompt="1" idx="2" type="title"/>
          </p:nvPr>
        </p:nvSpPr>
        <p:spPr>
          <a:xfrm>
            <a:off x="2201811"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2598" name="Google Shape;2598;p203"/>
          <p:cNvSpPr txBox="1"/>
          <p:nvPr>
            <p:ph hasCustomPrompt="1" idx="3" type="title"/>
          </p:nvPr>
        </p:nvSpPr>
        <p:spPr>
          <a:xfrm>
            <a:off x="5332488"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2599" name="Google Shape;2599;p203"/>
          <p:cNvSpPr/>
          <p:nvPr/>
        </p:nvSpPr>
        <p:spPr>
          <a:xfrm flipH="1">
            <a:off x="-11" y="0"/>
            <a:ext cx="1371614" cy="356851"/>
          </a:xfrm>
          <a:custGeom>
            <a:rect b="b" l="l" r="r" t="t"/>
            <a:pathLst>
              <a:path extrusionOk="0" h="2775" w="16884">
                <a:moveTo>
                  <a:pt x="0" y="1"/>
                </a:moveTo>
                <a:lnTo>
                  <a:pt x="0" y="2775"/>
                </a:lnTo>
                <a:lnTo>
                  <a:pt x="16883" y="2775"/>
                </a:lnTo>
                <a:lnTo>
                  <a:pt x="168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203"/>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203"/>
          <p:cNvSpPr/>
          <p:nvPr/>
        </p:nvSpPr>
        <p:spPr>
          <a:xfrm flipH="1">
            <a:off x="7353292" y="4786292"/>
            <a:ext cx="1371614"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numbers">
  <p:cSld name="CUSTOM_15">
    <p:spTree>
      <p:nvGrpSpPr>
        <p:cNvPr id="2602" name="Shape 2602"/>
        <p:cNvGrpSpPr/>
        <p:nvPr/>
      </p:nvGrpSpPr>
      <p:grpSpPr>
        <a:xfrm>
          <a:off x="0" y="0"/>
          <a:ext cx="0" cy="0"/>
          <a:chOff x="0" y="0"/>
          <a:chExt cx="0" cy="0"/>
        </a:xfrm>
      </p:grpSpPr>
      <p:sp>
        <p:nvSpPr>
          <p:cNvPr id="2603" name="Google Shape;2603;p204"/>
          <p:cNvSpPr txBox="1"/>
          <p:nvPr>
            <p:ph idx="1" type="subTitle"/>
          </p:nvPr>
        </p:nvSpPr>
        <p:spPr>
          <a:xfrm>
            <a:off x="3423600" y="1473000"/>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04" name="Google Shape;2604;p204"/>
          <p:cNvSpPr txBox="1"/>
          <p:nvPr>
            <p:ph hasCustomPrompt="1" type="title"/>
          </p:nvPr>
        </p:nvSpPr>
        <p:spPr>
          <a:xfrm>
            <a:off x="3423750" y="934700"/>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2605" name="Google Shape;2605;p204"/>
          <p:cNvSpPr txBox="1"/>
          <p:nvPr>
            <p:ph idx="2" type="subTitle"/>
          </p:nvPr>
        </p:nvSpPr>
        <p:spPr>
          <a:xfrm>
            <a:off x="3423600" y="2688513"/>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06" name="Google Shape;2606;p204"/>
          <p:cNvSpPr txBox="1"/>
          <p:nvPr>
            <p:ph hasCustomPrompt="1" idx="3" type="title"/>
          </p:nvPr>
        </p:nvSpPr>
        <p:spPr>
          <a:xfrm>
            <a:off x="3423750" y="2150202"/>
            <a:ext cx="2296500" cy="4572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2607" name="Google Shape;2607;p204"/>
          <p:cNvSpPr txBox="1"/>
          <p:nvPr>
            <p:ph idx="4" type="subTitle"/>
          </p:nvPr>
        </p:nvSpPr>
        <p:spPr>
          <a:xfrm>
            <a:off x="3423750" y="3904025"/>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08" name="Google Shape;2608;p204"/>
          <p:cNvSpPr txBox="1"/>
          <p:nvPr>
            <p:ph hasCustomPrompt="1" idx="5" type="title"/>
          </p:nvPr>
        </p:nvSpPr>
        <p:spPr>
          <a:xfrm>
            <a:off x="3423750" y="3365703"/>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2609" name="Google Shape;2609;p204"/>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204"/>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204"/>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204"/>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204"/>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204"/>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204"/>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204"/>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204"/>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621" name="Shape 2621"/>
        <p:cNvGrpSpPr/>
        <p:nvPr/>
      </p:nvGrpSpPr>
      <p:grpSpPr>
        <a:xfrm>
          <a:off x="0" y="0"/>
          <a:ext cx="0" cy="0"/>
          <a:chOff x="0" y="0"/>
          <a:chExt cx="0" cy="0"/>
        </a:xfrm>
      </p:grpSpPr>
      <p:grpSp>
        <p:nvGrpSpPr>
          <p:cNvPr id="2622" name="Google Shape;2622;p206"/>
          <p:cNvGrpSpPr/>
          <p:nvPr/>
        </p:nvGrpSpPr>
        <p:grpSpPr>
          <a:xfrm>
            <a:off x="7362284" y="1723643"/>
            <a:ext cx="1781706" cy="3419867"/>
            <a:chOff x="7397009" y="1731193"/>
            <a:chExt cx="1781706" cy="3419867"/>
          </a:xfrm>
        </p:grpSpPr>
        <p:sp>
          <p:nvSpPr>
            <p:cNvPr id="2623" name="Google Shape;2623;p206"/>
            <p:cNvSpPr/>
            <p:nvPr/>
          </p:nvSpPr>
          <p:spPr>
            <a:xfrm>
              <a:off x="7858529" y="1731193"/>
              <a:ext cx="1320185" cy="132176"/>
            </a:xfrm>
            <a:custGeom>
              <a:rect b="b" l="l" r="r" t="t"/>
              <a:pathLst>
                <a:path extrusionOk="0" h="1930" w="19277">
                  <a:moveTo>
                    <a:pt x="1" y="1"/>
                  </a:moveTo>
                  <a:lnTo>
                    <a:pt x="1" y="1930"/>
                  </a:lnTo>
                  <a:lnTo>
                    <a:pt x="19277" y="1930"/>
                  </a:lnTo>
                  <a:lnTo>
                    <a:pt x="1927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206"/>
            <p:cNvSpPr/>
            <p:nvPr/>
          </p:nvSpPr>
          <p:spPr>
            <a:xfrm>
              <a:off x="7784360" y="1950550"/>
              <a:ext cx="865993" cy="132176"/>
            </a:xfrm>
            <a:custGeom>
              <a:rect b="b" l="l" r="r" t="t"/>
              <a:pathLst>
                <a:path extrusionOk="0" h="1930" w="12645">
                  <a:moveTo>
                    <a:pt x="0" y="1"/>
                  </a:moveTo>
                  <a:lnTo>
                    <a:pt x="0" y="1929"/>
                  </a:lnTo>
                  <a:lnTo>
                    <a:pt x="12645" y="1929"/>
                  </a:lnTo>
                  <a:lnTo>
                    <a:pt x="1264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206"/>
            <p:cNvSpPr/>
            <p:nvPr/>
          </p:nvSpPr>
          <p:spPr>
            <a:xfrm>
              <a:off x="8855808" y="1950550"/>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206"/>
            <p:cNvSpPr/>
            <p:nvPr/>
          </p:nvSpPr>
          <p:spPr>
            <a:xfrm>
              <a:off x="8445651" y="2169086"/>
              <a:ext cx="733063" cy="132998"/>
            </a:xfrm>
            <a:custGeom>
              <a:rect b="b" l="l" r="r" t="t"/>
              <a:pathLst>
                <a:path extrusionOk="0" h="1942" w="10704">
                  <a:moveTo>
                    <a:pt x="0" y="0"/>
                  </a:moveTo>
                  <a:lnTo>
                    <a:pt x="0" y="1941"/>
                  </a:lnTo>
                  <a:lnTo>
                    <a:pt x="10704" y="1941"/>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206"/>
            <p:cNvSpPr/>
            <p:nvPr/>
          </p:nvSpPr>
          <p:spPr>
            <a:xfrm>
              <a:off x="8738356" y="2388443"/>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206"/>
            <p:cNvSpPr/>
            <p:nvPr/>
          </p:nvSpPr>
          <p:spPr>
            <a:xfrm>
              <a:off x="7990637" y="2388443"/>
              <a:ext cx="597737" cy="132929"/>
            </a:xfrm>
            <a:custGeom>
              <a:rect b="b" l="l" r="r" t="t"/>
              <a:pathLst>
                <a:path extrusionOk="0" h="1941" w="8728">
                  <a:moveTo>
                    <a:pt x="1" y="0"/>
                  </a:moveTo>
                  <a:lnTo>
                    <a:pt x="1" y="1941"/>
                  </a:lnTo>
                  <a:lnTo>
                    <a:pt x="8728" y="1941"/>
                  </a:lnTo>
                  <a:lnTo>
                    <a:pt x="8728"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206"/>
            <p:cNvSpPr/>
            <p:nvPr/>
          </p:nvSpPr>
          <p:spPr>
            <a:xfrm>
              <a:off x="7683208" y="2607801"/>
              <a:ext cx="1495507" cy="132108"/>
            </a:xfrm>
            <a:custGeom>
              <a:rect b="b" l="l" r="r" t="t"/>
              <a:pathLst>
                <a:path extrusionOk="0" h="1929"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206"/>
            <p:cNvSpPr/>
            <p:nvPr/>
          </p:nvSpPr>
          <p:spPr>
            <a:xfrm>
              <a:off x="8298888" y="2827090"/>
              <a:ext cx="879827" cy="132176"/>
            </a:xfrm>
            <a:custGeom>
              <a:rect b="b" l="l" r="r" t="t"/>
              <a:pathLst>
                <a:path extrusionOk="0" h="1930" w="12847">
                  <a:moveTo>
                    <a:pt x="0" y="1"/>
                  </a:moveTo>
                  <a:lnTo>
                    <a:pt x="0" y="1930"/>
                  </a:lnTo>
                  <a:lnTo>
                    <a:pt x="12847" y="1930"/>
                  </a:lnTo>
                  <a:lnTo>
                    <a:pt x="128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206"/>
            <p:cNvSpPr/>
            <p:nvPr/>
          </p:nvSpPr>
          <p:spPr>
            <a:xfrm>
              <a:off x="8855808" y="3046447"/>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206"/>
            <p:cNvSpPr/>
            <p:nvPr/>
          </p:nvSpPr>
          <p:spPr>
            <a:xfrm>
              <a:off x="7784360" y="2169086"/>
              <a:ext cx="499050" cy="132998"/>
            </a:xfrm>
            <a:custGeom>
              <a:rect b="b" l="l" r="r" t="t"/>
              <a:pathLst>
                <a:path extrusionOk="0" h="1942" w="7287">
                  <a:moveTo>
                    <a:pt x="0" y="0"/>
                  </a:moveTo>
                  <a:lnTo>
                    <a:pt x="0" y="1941"/>
                  </a:lnTo>
                  <a:lnTo>
                    <a:pt x="7287" y="1941"/>
                  </a:lnTo>
                  <a:lnTo>
                    <a:pt x="72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206"/>
            <p:cNvSpPr/>
            <p:nvPr/>
          </p:nvSpPr>
          <p:spPr>
            <a:xfrm>
              <a:off x="8020017" y="4142344"/>
              <a:ext cx="322975" cy="132176"/>
            </a:xfrm>
            <a:custGeom>
              <a:rect b="b" l="l" r="r" t="t"/>
              <a:pathLst>
                <a:path extrusionOk="0" h="1930" w="4716">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206"/>
            <p:cNvSpPr/>
            <p:nvPr/>
          </p:nvSpPr>
          <p:spPr>
            <a:xfrm>
              <a:off x="7521789" y="4142344"/>
              <a:ext cx="322153" cy="132176"/>
            </a:xfrm>
            <a:custGeom>
              <a:rect b="b" l="l" r="r" t="t"/>
              <a:pathLst>
                <a:path extrusionOk="0" h="1930" w="4704">
                  <a:moveTo>
                    <a:pt x="0" y="1"/>
                  </a:moveTo>
                  <a:lnTo>
                    <a:pt x="0" y="1929"/>
                  </a:lnTo>
                  <a:lnTo>
                    <a:pt x="4703" y="1929"/>
                  </a:lnTo>
                  <a:lnTo>
                    <a:pt x="47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206"/>
            <p:cNvSpPr/>
            <p:nvPr/>
          </p:nvSpPr>
          <p:spPr>
            <a:xfrm>
              <a:off x="8152056" y="3264983"/>
              <a:ext cx="1026659" cy="132998"/>
            </a:xfrm>
            <a:custGeom>
              <a:rect b="b" l="l" r="r" t="t"/>
              <a:pathLst>
                <a:path extrusionOk="0" h="1942" w="14991">
                  <a:moveTo>
                    <a:pt x="1" y="0"/>
                  </a:moveTo>
                  <a:lnTo>
                    <a:pt x="1" y="1941"/>
                  </a:lnTo>
                  <a:lnTo>
                    <a:pt x="14991" y="1941"/>
                  </a:lnTo>
                  <a:lnTo>
                    <a:pt x="1499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206"/>
            <p:cNvSpPr/>
            <p:nvPr/>
          </p:nvSpPr>
          <p:spPr>
            <a:xfrm>
              <a:off x="7784360" y="3484340"/>
              <a:ext cx="807301" cy="132929"/>
            </a:xfrm>
            <a:custGeom>
              <a:rect b="b" l="l" r="r" t="t"/>
              <a:pathLst>
                <a:path extrusionOk="0" h="1941" w="11788">
                  <a:moveTo>
                    <a:pt x="0" y="0"/>
                  </a:moveTo>
                  <a:lnTo>
                    <a:pt x="0" y="1941"/>
                  </a:lnTo>
                  <a:lnTo>
                    <a:pt x="11787" y="1941"/>
                  </a:lnTo>
                  <a:lnTo>
                    <a:pt x="117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206"/>
            <p:cNvSpPr/>
            <p:nvPr/>
          </p:nvSpPr>
          <p:spPr>
            <a:xfrm>
              <a:off x="8738356" y="3484340"/>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206"/>
            <p:cNvSpPr/>
            <p:nvPr/>
          </p:nvSpPr>
          <p:spPr>
            <a:xfrm>
              <a:off x="7931945" y="3046447"/>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206"/>
            <p:cNvSpPr/>
            <p:nvPr/>
          </p:nvSpPr>
          <p:spPr>
            <a:xfrm>
              <a:off x="8445651" y="3703698"/>
              <a:ext cx="733063" cy="132108"/>
            </a:xfrm>
            <a:custGeom>
              <a:rect b="b" l="l" r="r" t="t"/>
              <a:pathLst>
                <a:path extrusionOk="0" h="1929" w="10704">
                  <a:moveTo>
                    <a:pt x="0" y="0"/>
                  </a:moveTo>
                  <a:lnTo>
                    <a:pt x="0" y="1929"/>
                  </a:lnTo>
                  <a:lnTo>
                    <a:pt x="10704" y="1929"/>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206"/>
            <p:cNvSpPr/>
            <p:nvPr/>
          </p:nvSpPr>
          <p:spPr>
            <a:xfrm>
              <a:off x="8855808" y="3922987"/>
              <a:ext cx="322907" cy="132176"/>
            </a:xfrm>
            <a:custGeom>
              <a:rect b="b" l="l" r="r" t="t"/>
              <a:pathLst>
                <a:path extrusionOk="0" h="1930" w="4715">
                  <a:moveTo>
                    <a:pt x="0" y="1"/>
                  </a:moveTo>
                  <a:lnTo>
                    <a:pt x="0" y="1930"/>
                  </a:lnTo>
                  <a:lnTo>
                    <a:pt x="4715" y="1930"/>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206"/>
            <p:cNvSpPr/>
            <p:nvPr/>
          </p:nvSpPr>
          <p:spPr>
            <a:xfrm>
              <a:off x="7990637" y="3703698"/>
              <a:ext cx="322975" cy="132108"/>
            </a:xfrm>
            <a:custGeom>
              <a:rect b="b" l="l" r="r" t="t"/>
              <a:pathLst>
                <a:path extrusionOk="0" h="1929" w="4716">
                  <a:moveTo>
                    <a:pt x="1" y="0"/>
                  </a:moveTo>
                  <a:lnTo>
                    <a:pt x="1" y="1929"/>
                  </a:lnTo>
                  <a:lnTo>
                    <a:pt x="4715" y="1929"/>
                  </a:lnTo>
                  <a:lnTo>
                    <a:pt x="471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206"/>
            <p:cNvSpPr/>
            <p:nvPr/>
          </p:nvSpPr>
          <p:spPr>
            <a:xfrm>
              <a:off x="8445651" y="4142344"/>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206"/>
            <p:cNvSpPr/>
            <p:nvPr/>
          </p:nvSpPr>
          <p:spPr>
            <a:xfrm>
              <a:off x="7858529" y="3922987"/>
              <a:ext cx="862774" cy="132176"/>
            </a:xfrm>
            <a:custGeom>
              <a:rect b="b" l="l" r="r" t="t"/>
              <a:pathLst>
                <a:path extrusionOk="0" h="1930" w="12598">
                  <a:moveTo>
                    <a:pt x="1" y="1"/>
                  </a:moveTo>
                  <a:lnTo>
                    <a:pt x="1" y="1930"/>
                  </a:lnTo>
                  <a:lnTo>
                    <a:pt x="12598" y="1930"/>
                  </a:lnTo>
                  <a:lnTo>
                    <a:pt x="125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206"/>
            <p:cNvSpPr/>
            <p:nvPr/>
          </p:nvSpPr>
          <p:spPr>
            <a:xfrm>
              <a:off x="7683208" y="4361702"/>
              <a:ext cx="1495507" cy="132176"/>
            </a:xfrm>
            <a:custGeom>
              <a:rect b="b" l="l" r="r" t="t"/>
              <a:pathLst>
                <a:path extrusionOk="0" h="1930"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206"/>
            <p:cNvSpPr/>
            <p:nvPr/>
          </p:nvSpPr>
          <p:spPr>
            <a:xfrm>
              <a:off x="8767736" y="4580237"/>
              <a:ext cx="410978" cy="132929"/>
            </a:xfrm>
            <a:custGeom>
              <a:rect b="b" l="l" r="r" t="t"/>
              <a:pathLst>
                <a:path extrusionOk="0" h="1941" w="6001">
                  <a:moveTo>
                    <a:pt x="0" y="0"/>
                  </a:moveTo>
                  <a:lnTo>
                    <a:pt x="0" y="1941"/>
                  </a:lnTo>
                  <a:lnTo>
                    <a:pt x="6001" y="1941"/>
                  </a:lnTo>
                  <a:lnTo>
                    <a:pt x="600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206"/>
            <p:cNvSpPr/>
            <p:nvPr/>
          </p:nvSpPr>
          <p:spPr>
            <a:xfrm>
              <a:off x="7814494" y="4580237"/>
              <a:ext cx="773880" cy="132929"/>
            </a:xfrm>
            <a:custGeom>
              <a:rect b="b" l="l" r="r" t="t"/>
              <a:pathLst>
                <a:path extrusionOk="0" h="1941" w="11300">
                  <a:moveTo>
                    <a:pt x="1" y="0"/>
                  </a:moveTo>
                  <a:lnTo>
                    <a:pt x="1" y="1941"/>
                  </a:lnTo>
                  <a:lnTo>
                    <a:pt x="11300" y="1941"/>
                  </a:lnTo>
                  <a:lnTo>
                    <a:pt x="1130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206"/>
            <p:cNvSpPr/>
            <p:nvPr/>
          </p:nvSpPr>
          <p:spPr>
            <a:xfrm>
              <a:off x="7397009" y="4799526"/>
              <a:ext cx="833394" cy="132998"/>
            </a:xfrm>
            <a:custGeom>
              <a:rect b="b" l="l" r="r" t="t"/>
              <a:pathLst>
                <a:path extrusionOk="0" h="1942" w="12169">
                  <a:moveTo>
                    <a:pt x="1" y="1"/>
                  </a:moveTo>
                  <a:lnTo>
                    <a:pt x="1" y="1942"/>
                  </a:lnTo>
                  <a:lnTo>
                    <a:pt x="12169" y="1942"/>
                  </a:lnTo>
                  <a:lnTo>
                    <a:pt x="1216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206"/>
            <p:cNvSpPr/>
            <p:nvPr/>
          </p:nvSpPr>
          <p:spPr>
            <a:xfrm>
              <a:off x="8382851" y="4799526"/>
              <a:ext cx="795864" cy="132998"/>
            </a:xfrm>
            <a:custGeom>
              <a:rect b="b" l="l" r="r" t="t"/>
              <a:pathLst>
                <a:path extrusionOk="0" h="1942" w="11621">
                  <a:moveTo>
                    <a:pt x="0" y="1"/>
                  </a:moveTo>
                  <a:lnTo>
                    <a:pt x="0" y="1942"/>
                  </a:lnTo>
                  <a:lnTo>
                    <a:pt x="11621" y="1942"/>
                  </a:lnTo>
                  <a:lnTo>
                    <a:pt x="1162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206"/>
            <p:cNvSpPr/>
            <p:nvPr/>
          </p:nvSpPr>
          <p:spPr>
            <a:xfrm>
              <a:off x="8064053" y="5018884"/>
              <a:ext cx="1114662" cy="132176"/>
            </a:xfrm>
            <a:custGeom>
              <a:rect b="b" l="l" r="r" t="t"/>
              <a:pathLst>
                <a:path extrusionOk="0" h="1930" w="16276">
                  <a:moveTo>
                    <a:pt x="0" y="1"/>
                  </a:moveTo>
                  <a:lnTo>
                    <a:pt x="0" y="1930"/>
                  </a:lnTo>
                  <a:lnTo>
                    <a:pt x="16276" y="1930"/>
                  </a:lnTo>
                  <a:lnTo>
                    <a:pt x="1627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0" name="Google Shape;2650;p206"/>
          <p:cNvSpPr/>
          <p:nvPr/>
        </p:nvSpPr>
        <p:spPr>
          <a:xfrm>
            <a:off x="1962382" y="0"/>
            <a:ext cx="2721868" cy="387420"/>
          </a:xfrm>
          <a:custGeom>
            <a:rect b="b" l="l" r="r" t="t"/>
            <a:pathLst>
              <a:path extrusionOk="0" h="5657" w="39744">
                <a:moveTo>
                  <a:pt x="1" y="1"/>
                </a:moveTo>
                <a:lnTo>
                  <a:pt x="1" y="5656"/>
                </a:lnTo>
                <a:lnTo>
                  <a:pt x="39744" y="5656"/>
                </a:lnTo>
                <a:lnTo>
                  <a:pt x="397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206"/>
          <p:cNvSpPr/>
          <p:nvPr/>
        </p:nvSpPr>
        <p:spPr>
          <a:xfrm>
            <a:off x="873813" y="0"/>
            <a:ext cx="664647" cy="387420"/>
          </a:xfrm>
          <a:custGeom>
            <a:rect b="b" l="l" r="r" t="t"/>
            <a:pathLst>
              <a:path extrusionOk="0" h="5657" w="9705">
                <a:moveTo>
                  <a:pt x="1" y="1"/>
                </a:moveTo>
                <a:lnTo>
                  <a:pt x="1" y="5656"/>
                </a:lnTo>
                <a:lnTo>
                  <a:pt x="9704" y="5656"/>
                </a:lnTo>
                <a:lnTo>
                  <a:pt x="97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206"/>
          <p:cNvSpPr/>
          <p:nvPr/>
        </p:nvSpPr>
        <p:spPr>
          <a:xfrm>
            <a:off x="1049134" y="938616"/>
            <a:ext cx="212098" cy="385776"/>
          </a:xfrm>
          <a:custGeom>
            <a:rect b="b" l="l" r="r" t="t"/>
            <a:pathLst>
              <a:path extrusionOk="0" h="5633" w="3097">
                <a:moveTo>
                  <a:pt x="2239" y="1"/>
                </a:moveTo>
                <a:lnTo>
                  <a:pt x="1" y="5275"/>
                </a:lnTo>
                <a:lnTo>
                  <a:pt x="846" y="5633"/>
                </a:lnTo>
                <a:lnTo>
                  <a:pt x="3096" y="370"/>
                </a:lnTo>
                <a:lnTo>
                  <a:pt x="22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206"/>
          <p:cNvSpPr/>
          <p:nvPr/>
        </p:nvSpPr>
        <p:spPr>
          <a:xfrm>
            <a:off x="873813" y="1008745"/>
            <a:ext cx="167240" cy="245519"/>
          </a:xfrm>
          <a:custGeom>
            <a:rect b="b" l="l" r="r" t="t"/>
            <a:pathLst>
              <a:path extrusionOk="0" h="3585" w="2442">
                <a:moveTo>
                  <a:pt x="1787" y="1"/>
                </a:moveTo>
                <a:lnTo>
                  <a:pt x="1" y="1787"/>
                </a:lnTo>
                <a:lnTo>
                  <a:pt x="1787" y="3585"/>
                </a:lnTo>
                <a:lnTo>
                  <a:pt x="2442" y="2930"/>
                </a:lnTo>
                <a:lnTo>
                  <a:pt x="1299" y="1787"/>
                </a:lnTo>
                <a:lnTo>
                  <a:pt x="2442" y="656"/>
                </a:lnTo>
                <a:lnTo>
                  <a:pt x="17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206"/>
          <p:cNvSpPr/>
          <p:nvPr/>
        </p:nvSpPr>
        <p:spPr>
          <a:xfrm>
            <a:off x="1268492" y="1008745"/>
            <a:ext cx="168062" cy="245519"/>
          </a:xfrm>
          <a:custGeom>
            <a:rect b="b" l="l" r="r" t="t"/>
            <a:pathLst>
              <a:path extrusionOk="0" h="3585" w="2454">
                <a:moveTo>
                  <a:pt x="655" y="1"/>
                </a:moveTo>
                <a:lnTo>
                  <a:pt x="0" y="656"/>
                </a:lnTo>
                <a:lnTo>
                  <a:pt x="1143" y="1787"/>
                </a:lnTo>
                <a:lnTo>
                  <a:pt x="0" y="2930"/>
                </a:lnTo>
                <a:lnTo>
                  <a:pt x="655" y="3585"/>
                </a:lnTo>
                <a:lnTo>
                  <a:pt x="2453" y="1787"/>
                </a:lnTo>
                <a:lnTo>
                  <a:pt x="6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206"/>
          <p:cNvSpPr/>
          <p:nvPr/>
        </p:nvSpPr>
        <p:spPr>
          <a:xfrm>
            <a:off x="3516020" y="4983597"/>
            <a:ext cx="1054395" cy="159912"/>
          </a:xfrm>
          <a:custGeom>
            <a:rect b="b" l="l" r="r" t="t"/>
            <a:pathLst>
              <a:path extrusionOk="0" h="2335" w="15396">
                <a:moveTo>
                  <a:pt x="1" y="1"/>
                </a:moveTo>
                <a:lnTo>
                  <a:pt x="1" y="2335"/>
                </a:lnTo>
                <a:lnTo>
                  <a:pt x="15395" y="2335"/>
                </a:lnTo>
                <a:lnTo>
                  <a:pt x="15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206"/>
          <p:cNvSpPr/>
          <p:nvPr/>
        </p:nvSpPr>
        <p:spPr>
          <a:xfrm>
            <a:off x="1160341" y="4983597"/>
            <a:ext cx="2152689" cy="159912"/>
          </a:xfrm>
          <a:custGeom>
            <a:rect b="b" l="l" r="r" t="t"/>
            <a:pathLst>
              <a:path extrusionOk="0" h="2335" w="31433">
                <a:moveTo>
                  <a:pt x="0" y="1"/>
                </a:moveTo>
                <a:lnTo>
                  <a:pt x="0" y="2335"/>
                </a:lnTo>
                <a:lnTo>
                  <a:pt x="31433" y="2335"/>
                </a:lnTo>
                <a:lnTo>
                  <a:pt x="314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206"/>
          <p:cNvSpPr/>
          <p:nvPr/>
        </p:nvSpPr>
        <p:spPr>
          <a:xfrm>
            <a:off x="1805333" y="4452017"/>
            <a:ext cx="3750923" cy="160666"/>
          </a:xfrm>
          <a:custGeom>
            <a:rect b="b" l="l" r="r" t="t"/>
            <a:pathLst>
              <a:path extrusionOk="0" h="2346" w="54770">
                <a:moveTo>
                  <a:pt x="0" y="0"/>
                </a:moveTo>
                <a:lnTo>
                  <a:pt x="0" y="2346"/>
                </a:lnTo>
                <a:lnTo>
                  <a:pt x="54769" y="2346"/>
                </a:lnTo>
                <a:lnTo>
                  <a:pt x="547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206"/>
          <p:cNvSpPr/>
          <p:nvPr/>
        </p:nvSpPr>
        <p:spPr>
          <a:xfrm>
            <a:off x="0" y="4452017"/>
            <a:ext cx="1490645" cy="160666"/>
          </a:xfrm>
          <a:custGeom>
            <a:rect b="b" l="l" r="r" t="t"/>
            <a:pathLst>
              <a:path extrusionOk="0" h="2346" w="21766">
                <a:moveTo>
                  <a:pt x="1" y="0"/>
                </a:moveTo>
                <a:lnTo>
                  <a:pt x="1" y="2346"/>
                </a:lnTo>
                <a:lnTo>
                  <a:pt x="21765" y="2346"/>
                </a:lnTo>
                <a:lnTo>
                  <a:pt x="2176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206"/>
          <p:cNvSpPr/>
          <p:nvPr/>
        </p:nvSpPr>
        <p:spPr>
          <a:xfrm>
            <a:off x="596093" y="4717807"/>
            <a:ext cx="3218453" cy="160734"/>
          </a:xfrm>
          <a:custGeom>
            <a:rect b="b" l="l" r="r" t="t"/>
            <a:pathLst>
              <a:path extrusionOk="0" h="2347" w="46995">
                <a:moveTo>
                  <a:pt x="0" y="1"/>
                </a:moveTo>
                <a:lnTo>
                  <a:pt x="0" y="2346"/>
                </a:lnTo>
                <a:lnTo>
                  <a:pt x="46994" y="2346"/>
                </a:lnTo>
                <a:lnTo>
                  <a:pt x="46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206"/>
          <p:cNvSpPr/>
          <p:nvPr/>
        </p:nvSpPr>
        <p:spPr>
          <a:xfrm>
            <a:off x="0" y="4717807"/>
            <a:ext cx="364546" cy="160734"/>
          </a:xfrm>
          <a:custGeom>
            <a:rect b="b" l="l" r="r" t="t"/>
            <a:pathLst>
              <a:path extrusionOk="0" h="2347" w="5323">
                <a:moveTo>
                  <a:pt x="1" y="1"/>
                </a:moveTo>
                <a:lnTo>
                  <a:pt x="1" y="2346"/>
                </a:lnTo>
                <a:lnTo>
                  <a:pt x="5323" y="2346"/>
                </a:lnTo>
                <a:lnTo>
                  <a:pt x="53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206"/>
          <p:cNvSpPr/>
          <p:nvPr/>
        </p:nvSpPr>
        <p:spPr>
          <a:xfrm>
            <a:off x="0" y="4983597"/>
            <a:ext cx="828532" cy="159912"/>
          </a:xfrm>
          <a:custGeom>
            <a:rect b="b" l="l" r="r" t="t"/>
            <a:pathLst>
              <a:path extrusionOk="0" h="2335" w="12098">
                <a:moveTo>
                  <a:pt x="1" y="1"/>
                </a:moveTo>
                <a:lnTo>
                  <a:pt x="1" y="2335"/>
                </a:lnTo>
                <a:lnTo>
                  <a:pt x="12098" y="2335"/>
                </a:lnTo>
                <a:lnTo>
                  <a:pt x="120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206"/>
          <p:cNvSpPr txBox="1"/>
          <p:nvPr>
            <p:ph type="ctrTitle"/>
          </p:nvPr>
        </p:nvSpPr>
        <p:spPr>
          <a:xfrm>
            <a:off x="718575" y="1369045"/>
            <a:ext cx="8520600" cy="1910400"/>
          </a:xfrm>
          <a:prstGeom prst="rect">
            <a:avLst/>
          </a:prstGeom>
        </p:spPr>
        <p:txBody>
          <a:bodyPr anchorCtr="0" anchor="b" bIns="0" lIns="91425" spcFirstLastPara="1" rIns="91425" wrap="square" tIns="91425">
            <a:noAutofit/>
          </a:bodyPr>
          <a:lstStyle>
            <a:lvl1pPr lvl="0" rtl="0">
              <a:lnSpc>
                <a:spcPct val="80000"/>
              </a:lnSpc>
              <a:spcBef>
                <a:spcPts val="0"/>
              </a:spcBef>
              <a:spcAft>
                <a:spcPts val="0"/>
              </a:spcAft>
              <a:buSzPts val="7400"/>
              <a:buNone/>
              <a:defRPr sz="7400"/>
            </a:lvl1pPr>
            <a:lvl2pPr lvl="1" rtl="0" algn="ctr">
              <a:spcBef>
                <a:spcPts val="0"/>
              </a:spcBef>
              <a:spcAft>
                <a:spcPts val="0"/>
              </a:spcAft>
              <a:buSzPts val="6100"/>
              <a:buNone/>
              <a:defRPr sz="6100"/>
            </a:lvl2pPr>
            <a:lvl3pPr lvl="2" rtl="0" algn="ctr">
              <a:spcBef>
                <a:spcPts val="0"/>
              </a:spcBef>
              <a:spcAft>
                <a:spcPts val="0"/>
              </a:spcAft>
              <a:buSzPts val="6100"/>
              <a:buNone/>
              <a:defRPr sz="6100"/>
            </a:lvl3pPr>
            <a:lvl4pPr lvl="3" rtl="0" algn="ctr">
              <a:spcBef>
                <a:spcPts val="0"/>
              </a:spcBef>
              <a:spcAft>
                <a:spcPts val="0"/>
              </a:spcAft>
              <a:buSzPts val="6100"/>
              <a:buNone/>
              <a:defRPr sz="6100"/>
            </a:lvl4pPr>
            <a:lvl5pPr lvl="4" rtl="0" algn="ctr">
              <a:spcBef>
                <a:spcPts val="0"/>
              </a:spcBef>
              <a:spcAft>
                <a:spcPts val="0"/>
              </a:spcAft>
              <a:buSzPts val="6100"/>
              <a:buNone/>
              <a:defRPr sz="6100"/>
            </a:lvl5pPr>
            <a:lvl6pPr lvl="5" rtl="0" algn="ctr">
              <a:spcBef>
                <a:spcPts val="0"/>
              </a:spcBef>
              <a:spcAft>
                <a:spcPts val="0"/>
              </a:spcAft>
              <a:buSzPts val="6100"/>
              <a:buNone/>
              <a:defRPr sz="6100"/>
            </a:lvl6pPr>
            <a:lvl7pPr lvl="6" rtl="0" algn="ctr">
              <a:spcBef>
                <a:spcPts val="0"/>
              </a:spcBef>
              <a:spcAft>
                <a:spcPts val="0"/>
              </a:spcAft>
              <a:buSzPts val="6100"/>
              <a:buNone/>
              <a:defRPr sz="6100"/>
            </a:lvl7pPr>
            <a:lvl8pPr lvl="7" rtl="0" algn="ctr">
              <a:spcBef>
                <a:spcPts val="0"/>
              </a:spcBef>
              <a:spcAft>
                <a:spcPts val="0"/>
              </a:spcAft>
              <a:buSzPts val="6100"/>
              <a:buNone/>
              <a:defRPr sz="6100"/>
            </a:lvl8pPr>
            <a:lvl9pPr lvl="8" rtl="0" algn="ctr">
              <a:spcBef>
                <a:spcPts val="0"/>
              </a:spcBef>
              <a:spcAft>
                <a:spcPts val="0"/>
              </a:spcAft>
              <a:buSzPts val="6100"/>
              <a:buNone/>
              <a:defRPr sz="6100"/>
            </a:lvl9pPr>
          </a:lstStyle>
          <a:p/>
        </p:txBody>
      </p:sp>
      <p:sp>
        <p:nvSpPr>
          <p:cNvPr id="2663" name="Google Shape;2663;p206"/>
          <p:cNvSpPr txBox="1"/>
          <p:nvPr>
            <p:ph idx="1" type="subTitle"/>
          </p:nvPr>
        </p:nvSpPr>
        <p:spPr>
          <a:xfrm>
            <a:off x="769050" y="3396100"/>
            <a:ext cx="8520600" cy="7926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100"/>
              <a:buNone/>
              <a:defRPr sz="2100"/>
            </a:lvl1pPr>
            <a:lvl2pPr lvl="1" rtl="0" algn="ctr">
              <a:lnSpc>
                <a:spcPct val="100000"/>
              </a:lnSpc>
              <a:spcBef>
                <a:spcPts val="0"/>
              </a:spcBef>
              <a:spcAft>
                <a:spcPts val="0"/>
              </a:spcAft>
              <a:buSzPts val="2900"/>
              <a:buNone/>
              <a:defRPr sz="2900"/>
            </a:lvl2pPr>
            <a:lvl3pPr lvl="2" rtl="0" algn="ctr">
              <a:lnSpc>
                <a:spcPct val="100000"/>
              </a:lnSpc>
              <a:spcBef>
                <a:spcPts val="0"/>
              </a:spcBef>
              <a:spcAft>
                <a:spcPts val="0"/>
              </a:spcAft>
              <a:buSzPts val="2900"/>
              <a:buNone/>
              <a:defRPr sz="2900"/>
            </a:lvl3pPr>
            <a:lvl4pPr lvl="3" rtl="0" algn="ctr">
              <a:lnSpc>
                <a:spcPct val="100000"/>
              </a:lnSpc>
              <a:spcBef>
                <a:spcPts val="0"/>
              </a:spcBef>
              <a:spcAft>
                <a:spcPts val="0"/>
              </a:spcAft>
              <a:buSzPts val="2900"/>
              <a:buNone/>
              <a:defRPr sz="2900"/>
            </a:lvl4pPr>
            <a:lvl5pPr lvl="4" rtl="0" algn="ctr">
              <a:lnSpc>
                <a:spcPct val="100000"/>
              </a:lnSpc>
              <a:spcBef>
                <a:spcPts val="0"/>
              </a:spcBef>
              <a:spcAft>
                <a:spcPts val="0"/>
              </a:spcAft>
              <a:buSzPts val="2900"/>
              <a:buNone/>
              <a:defRPr sz="2900"/>
            </a:lvl5pPr>
            <a:lvl6pPr lvl="5" rtl="0" algn="ctr">
              <a:lnSpc>
                <a:spcPct val="100000"/>
              </a:lnSpc>
              <a:spcBef>
                <a:spcPts val="0"/>
              </a:spcBef>
              <a:spcAft>
                <a:spcPts val="0"/>
              </a:spcAft>
              <a:buSzPts val="2900"/>
              <a:buNone/>
              <a:defRPr sz="2900"/>
            </a:lvl6pPr>
            <a:lvl7pPr lvl="6" rtl="0" algn="ctr">
              <a:lnSpc>
                <a:spcPct val="100000"/>
              </a:lnSpc>
              <a:spcBef>
                <a:spcPts val="0"/>
              </a:spcBef>
              <a:spcAft>
                <a:spcPts val="0"/>
              </a:spcAft>
              <a:buSzPts val="2900"/>
              <a:buNone/>
              <a:defRPr sz="2900"/>
            </a:lvl7pPr>
            <a:lvl8pPr lvl="7" rtl="0" algn="ctr">
              <a:lnSpc>
                <a:spcPct val="100000"/>
              </a:lnSpc>
              <a:spcBef>
                <a:spcPts val="0"/>
              </a:spcBef>
              <a:spcAft>
                <a:spcPts val="0"/>
              </a:spcAft>
              <a:buSzPts val="2900"/>
              <a:buNone/>
              <a:defRPr sz="2900"/>
            </a:lvl8pPr>
            <a:lvl9pPr lvl="8" rtl="0" algn="ctr">
              <a:lnSpc>
                <a:spcPct val="100000"/>
              </a:lnSpc>
              <a:spcBef>
                <a:spcPts val="0"/>
              </a:spcBef>
              <a:spcAft>
                <a:spcPts val="0"/>
              </a:spcAft>
              <a:buSzPts val="2900"/>
              <a:buNone/>
              <a:defRPr sz="2900"/>
            </a:lvl9pPr>
          </a:lstStyle>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3">
    <p:spTree>
      <p:nvGrpSpPr>
        <p:cNvPr id="2664" name="Shape 2664"/>
        <p:cNvGrpSpPr/>
        <p:nvPr/>
      </p:nvGrpSpPr>
      <p:grpSpPr>
        <a:xfrm>
          <a:off x="0" y="0"/>
          <a:ext cx="0" cy="0"/>
          <a:chOff x="0" y="0"/>
          <a:chExt cx="0" cy="0"/>
        </a:xfrm>
      </p:grpSpPr>
      <p:sp>
        <p:nvSpPr>
          <p:cNvPr id="2665" name="Google Shape;2665;p207"/>
          <p:cNvSpPr/>
          <p:nvPr/>
        </p:nvSpPr>
        <p:spPr>
          <a:xfrm>
            <a:off x="0" y="4357775"/>
            <a:ext cx="6633906" cy="785368"/>
          </a:xfrm>
          <a:custGeom>
            <a:rect b="b" l="l" r="r" t="t"/>
            <a:pathLst>
              <a:path extrusionOk="0" h="16396" w="17241">
                <a:moveTo>
                  <a:pt x="0" y="1"/>
                </a:moveTo>
                <a:lnTo>
                  <a:pt x="0" y="16396"/>
                </a:lnTo>
                <a:lnTo>
                  <a:pt x="17240" y="16396"/>
                </a:lnTo>
                <a:lnTo>
                  <a:pt x="172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207"/>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207"/>
          <p:cNvSpPr/>
          <p:nvPr/>
        </p:nvSpPr>
        <p:spPr>
          <a:xfrm>
            <a:off x="1923700" y="0"/>
            <a:ext cx="7220221" cy="2724140"/>
          </a:xfrm>
          <a:custGeom>
            <a:rect b="b" l="l" r="r" t="t"/>
            <a:pathLst>
              <a:path extrusionOk="0" h="24170" w="52686">
                <a:moveTo>
                  <a:pt x="1" y="0"/>
                </a:moveTo>
                <a:lnTo>
                  <a:pt x="1" y="24170"/>
                </a:lnTo>
                <a:lnTo>
                  <a:pt x="52686" y="24170"/>
                </a:lnTo>
                <a:lnTo>
                  <a:pt x="526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207"/>
          <p:cNvSpPr txBox="1"/>
          <p:nvPr>
            <p:ph type="title"/>
          </p:nvPr>
        </p:nvSpPr>
        <p:spPr>
          <a:xfrm>
            <a:off x="2951850" y="700250"/>
            <a:ext cx="32403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4300">
                <a:solidFill>
                  <a:schemeClr val="dk1"/>
                </a:solidFill>
              </a:defRPr>
            </a:lvl1pPr>
            <a:lvl2pPr lvl="1" rtl="0" algn="ctr">
              <a:spcBef>
                <a:spcPts val="0"/>
              </a:spcBef>
              <a:spcAft>
                <a:spcPts val="0"/>
              </a:spcAft>
              <a:buNone/>
              <a:defRPr sz="3000">
                <a:solidFill>
                  <a:schemeClr val="dk1"/>
                </a:solidFill>
              </a:defRPr>
            </a:lvl2pPr>
            <a:lvl3pPr lvl="2" rtl="0" algn="ctr">
              <a:spcBef>
                <a:spcPts val="0"/>
              </a:spcBef>
              <a:spcAft>
                <a:spcPts val="0"/>
              </a:spcAft>
              <a:buNone/>
              <a:defRPr sz="3000">
                <a:solidFill>
                  <a:schemeClr val="dk1"/>
                </a:solidFill>
              </a:defRPr>
            </a:lvl3pPr>
            <a:lvl4pPr lvl="3" rtl="0" algn="ctr">
              <a:spcBef>
                <a:spcPts val="0"/>
              </a:spcBef>
              <a:spcAft>
                <a:spcPts val="0"/>
              </a:spcAft>
              <a:buNone/>
              <a:defRPr sz="3000">
                <a:solidFill>
                  <a:schemeClr val="dk1"/>
                </a:solidFill>
              </a:defRPr>
            </a:lvl4pPr>
            <a:lvl5pPr lvl="4" rtl="0" algn="ctr">
              <a:spcBef>
                <a:spcPts val="0"/>
              </a:spcBef>
              <a:spcAft>
                <a:spcPts val="0"/>
              </a:spcAft>
              <a:buNone/>
              <a:defRPr sz="3000">
                <a:solidFill>
                  <a:schemeClr val="dk1"/>
                </a:solidFill>
              </a:defRPr>
            </a:lvl5pPr>
            <a:lvl6pPr lvl="5" rtl="0" algn="ctr">
              <a:spcBef>
                <a:spcPts val="0"/>
              </a:spcBef>
              <a:spcAft>
                <a:spcPts val="0"/>
              </a:spcAft>
              <a:buNone/>
              <a:defRPr sz="3000">
                <a:solidFill>
                  <a:schemeClr val="dk1"/>
                </a:solidFill>
              </a:defRPr>
            </a:lvl6pPr>
            <a:lvl7pPr lvl="6" rtl="0" algn="ctr">
              <a:spcBef>
                <a:spcPts val="0"/>
              </a:spcBef>
              <a:spcAft>
                <a:spcPts val="0"/>
              </a:spcAft>
              <a:buNone/>
              <a:defRPr sz="3000">
                <a:solidFill>
                  <a:schemeClr val="dk1"/>
                </a:solidFill>
              </a:defRPr>
            </a:lvl7pPr>
            <a:lvl8pPr lvl="7" rtl="0" algn="ctr">
              <a:spcBef>
                <a:spcPts val="0"/>
              </a:spcBef>
              <a:spcAft>
                <a:spcPts val="0"/>
              </a:spcAft>
              <a:buNone/>
              <a:defRPr sz="3000">
                <a:solidFill>
                  <a:schemeClr val="dk1"/>
                </a:solidFill>
              </a:defRPr>
            </a:lvl8pPr>
            <a:lvl9pPr lvl="8" rtl="0" algn="ctr">
              <a:spcBef>
                <a:spcPts val="0"/>
              </a:spcBef>
              <a:spcAft>
                <a:spcPts val="0"/>
              </a:spcAft>
              <a:buNone/>
              <a:defRPr sz="3000">
                <a:solidFill>
                  <a:schemeClr val="dk1"/>
                </a:solidFill>
              </a:defRPr>
            </a:lvl9pPr>
          </a:lstStyle>
          <a:p/>
        </p:txBody>
      </p:sp>
      <p:sp>
        <p:nvSpPr>
          <p:cNvPr id="2669" name="Google Shape;2669;p207"/>
          <p:cNvSpPr txBox="1"/>
          <p:nvPr>
            <p:ph idx="1" type="subTitle"/>
          </p:nvPr>
        </p:nvSpPr>
        <p:spPr>
          <a:xfrm>
            <a:off x="2951850" y="1515875"/>
            <a:ext cx="3240300" cy="12084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Clr>
                <a:schemeClr val="dk1"/>
              </a:buClr>
              <a:buSzPts val="3000"/>
              <a:buNone/>
              <a:defRPr sz="1600">
                <a:solidFill>
                  <a:schemeClr val="dk1"/>
                </a:solidFill>
              </a:defRPr>
            </a:lvl1pPr>
            <a:lvl2pPr lvl="1" rtl="0" algn="ctr">
              <a:lnSpc>
                <a:spcPct val="100000"/>
              </a:lnSpc>
              <a:spcBef>
                <a:spcPts val="0"/>
              </a:spcBef>
              <a:spcAft>
                <a:spcPts val="0"/>
              </a:spcAft>
              <a:buClr>
                <a:schemeClr val="dk1"/>
              </a:buClr>
              <a:buSzPts val="2800"/>
              <a:buNone/>
              <a:defRPr sz="2800">
                <a:solidFill>
                  <a:schemeClr val="dk1"/>
                </a:solidFill>
              </a:defRPr>
            </a:lvl2pPr>
            <a:lvl3pPr lvl="2" rtl="0" algn="ctr">
              <a:lnSpc>
                <a:spcPct val="100000"/>
              </a:lnSpc>
              <a:spcBef>
                <a:spcPts val="0"/>
              </a:spcBef>
              <a:spcAft>
                <a:spcPts val="0"/>
              </a:spcAft>
              <a:buClr>
                <a:schemeClr val="dk1"/>
              </a:buClr>
              <a:buSzPts val="2800"/>
              <a:buNone/>
              <a:defRPr sz="2800">
                <a:solidFill>
                  <a:schemeClr val="dk1"/>
                </a:solidFill>
              </a:defRPr>
            </a:lvl3pPr>
            <a:lvl4pPr lvl="3" rtl="0" algn="ctr">
              <a:lnSpc>
                <a:spcPct val="100000"/>
              </a:lnSpc>
              <a:spcBef>
                <a:spcPts val="0"/>
              </a:spcBef>
              <a:spcAft>
                <a:spcPts val="0"/>
              </a:spcAft>
              <a:buClr>
                <a:schemeClr val="dk1"/>
              </a:buClr>
              <a:buSzPts val="2800"/>
              <a:buNone/>
              <a:defRPr sz="2800">
                <a:solidFill>
                  <a:schemeClr val="dk1"/>
                </a:solidFill>
              </a:defRPr>
            </a:lvl4pPr>
            <a:lvl5pPr lvl="4" rtl="0" algn="ctr">
              <a:lnSpc>
                <a:spcPct val="100000"/>
              </a:lnSpc>
              <a:spcBef>
                <a:spcPts val="0"/>
              </a:spcBef>
              <a:spcAft>
                <a:spcPts val="0"/>
              </a:spcAft>
              <a:buClr>
                <a:schemeClr val="dk1"/>
              </a:buClr>
              <a:buSzPts val="2800"/>
              <a:buNone/>
              <a:defRPr sz="2800">
                <a:solidFill>
                  <a:schemeClr val="dk1"/>
                </a:solidFill>
              </a:defRPr>
            </a:lvl5pPr>
            <a:lvl6pPr lvl="5" rtl="0" algn="ctr">
              <a:lnSpc>
                <a:spcPct val="100000"/>
              </a:lnSpc>
              <a:spcBef>
                <a:spcPts val="0"/>
              </a:spcBef>
              <a:spcAft>
                <a:spcPts val="0"/>
              </a:spcAft>
              <a:buClr>
                <a:schemeClr val="dk1"/>
              </a:buClr>
              <a:buSzPts val="2800"/>
              <a:buNone/>
              <a:defRPr sz="2800">
                <a:solidFill>
                  <a:schemeClr val="dk1"/>
                </a:solidFill>
              </a:defRPr>
            </a:lvl6pPr>
            <a:lvl7pPr lvl="6" rtl="0" algn="ctr">
              <a:lnSpc>
                <a:spcPct val="100000"/>
              </a:lnSpc>
              <a:spcBef>
                <a:spcPts val="0"/>
              </a:spcBef>
              <a:spcAft>
                <a:spcPts val="0"/>
              </a:spcAft>
              <a:buClr>
                <a:schemeClr val="dk1"/>
              </a:buClr>
              <a:buSzPts val="2800"/>
              <a:buNone/>
              <a:defRPr sz="2800">
                <a:solidFill>
                  <a:schemeClr val="dk1"/>
                </a:solidFill>
              </a:defRPr>
            </a:lvl7pPr>
            <a:lvl8pPr lvl="7" rtl="0" algn="ctr">
              <a:lnSpc>
                <a:spcPct val="100000"/>
              </a:lnSpc>
              <a:spcBef>
                <a:spcPts val="0"/>
              </a:spcBef>
              <a:spcAft>
                <a:spcPts val="0"/>
              </a:spcAft>
              <a:buClr>
                <a:schemeClr val="dk1"/>
              </a:buClr>
              <a:buSzPts val="2800"/>
              <a:buNone/>
              <a:defRPr sz="2800">
                <a:solidFill>
                  <a:schemeClr val="dk1"/>
                </a:solidFill>
              </a:defRPr>
            </a:lvl8pPr>
            <a:lvl9pPr lvl="8" rtl="0" algn="ctr">
              <a:lnSpc>
                <a:spcPct val="100000"/>
              </a:lnSpc>
              <a:spcBef>
                <a:spcPts val="0"/>
              </a:spcBef>
              <a:spcAft>
                <a:spcPts val="0"/>
              </a:spcAft>
              <a:buClr>
                <a:schemeClr val="dk1"/>
              </a:buClr>
              <a:buSzPts val="2800"/>
              <a:buNone/>
              <a:defRPr sz="2800">
                <a:solidFill>
                  <a:schemeClr val="dk1"/>
                </a:solidFill>
              </a:defRPr>
            </a:lvl9pPr>
          </a:lstStyle>
          <a:p/>
        </p:txBody>
      </p:sp>
      <p:sp>
        <p:nvSpPr>
          <p:cNvPr id="2670" name="Google Shape;2670;p207"/>
          <p:cNvSpPr txBox="1"/>
          <p:nvPr/>
        </p:nvSpPr>
        <p:spPr>
          <a:xfrm>
            <a:off x="2510100" y="3306950"/>
            <a:ext cx="4123800" cy="91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Anaheim"/>
                <a:ea typeface="Anaheim"/>
                <a:cs typeface="Anaheim"/>
                <a:sym typeface="Anaheim"/>
              </a:rPr>
              <a:t>CREDITS: This presentation template was created by Slidesgo, incluiding icons by Flaticon, and infographics &amp; images by Freepik.</a:t>
            </a:r>
            <a:endParaRPr>
              <a:solidFill>
                <a:schemeClr val="lt1"/>
              </a:solidFill>
              <a:latin typeface="Anaheim"/>
              <a:ea typeface="Anaheim"/>
              <a:cs typeface="Anaheim"/>
              <a:sym typeface="Anaheim"/>
            </a:endParaRPr>
          </a:p>
        </p:txBody>
      </p:sp>
      <p:sp>
        <p:nvSpPr>
          <p:cNvPr id="2671" name="Google Shape;2671;p207"/>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207"/>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207"/>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207"/>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207"/>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207"/>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207"/>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207"/>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207"/>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80" name="Shape 2680"/>
        <p:cNvGrpSpPr/>
        <p:nvPr/>
      </p:nvGrpSpPr>
      <p:grpSpPr>
        <a:xfrm>
          <a:off x="0" y="0"/>
          <a:ext cx="0" cy="0"/>
          <a:chOff x="0" y="0"/>
          <a:chExt cx="0" cy="0"/>
        </a:xfrm>
      </p:grpSpPr>
      <p:sp>
        <p:nvSpPr>
          <p:cNvPr id="2681" name="Google Shape;2681;p208"/>
          <p:cNvSpPr/>
          <p:nvPr/>
        </p:nvSpPr>
        <p:spPr>
          <a:xfrm>
            <a:off x="0" y="3268775"/>
            <a:ext cx="667651" cy="355450"/>
          </a:xfrm>
          <a:custGeom>
            <a:rect b="b" l="l" r="r" t="t"/>
            <a:pathLst>
              <a:path extrusionOk="0" h="2764" w="2882">
                <a:moveTo>
                  <a:pt x="0" y="1"/>
                </a:moveTo>
                <a:lnTo>
                  <a:pt x="0" y="2763"/>
                </a:lnTo>
                <a:lnTo>
                  <a:pt x="2881" y="2763"/>
                </a:lnTo>
                <a:lnTo>
                  <a:pt x="28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208"/>
          <p:cNvSpPr/>
          <p:nvPr/>
        </p:nvSpPr>
        <p:spPr>
          <a:xfrm>
            <a:off x="7960123" y="323033"/>
            <a:ext cx="1183740" cy="355315"/>
          </a:xfrm>
          <a:custGeom>
            <a:rect b="b" l="l" r="r" t="t"/>
            <a:pathLst>
              <a:path extrusionOk="0" h="2763" w="9205">
                <a:moveTo>
                  <a:pt x="1" y="0"/>
                </a:moveTo>
                <a:lnTo>
                  <a:pt x="1" y="2762"/>
                </a:lnTo>
                <a:lnTo>
                  <a:pt x="9204" y="2762"/>
                </a:lnTo>
                <a:lnTo>
                  <a:pt x="92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208"/>
          <p:cNvSpPr/>
          <p:nvPr/>
        </p:nvSpPr>
        <p:spPr>
          <a:xfrm>
            <a:off x="7173125" y="912516"/>
            <a:ext cx="1970757" cy="355315"/>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208"/>
          <p:cNvSpPr/>
          <p:nvPr/>
        </p:nvSpPr>
        <p:spPr>
          <a:xfrm>
            <a:off x="7173125" y="2089940"/>
            <a:ext cx="1970757" cy="356858"/>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208"/>
          <p:cNvSpPr/>
          <p:nvPr/>
        </p:nvSpPr>
        <p:spPr>
          <a:xfrm>
            <a:off x="0" y="2089940"/>
            <a:ext cx="552969" cy="356858"/>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208"/>
          <p:cNvSpPr/>
          <p:nvPr/>
        </p:nvSpPr>
        <p:spPr>
          <a:xfrm>
            <a:off x="8773245" y="1500456"/>
            <a:ext cx="370618" cy="356858"/>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208"/>
          <p:cNvSpPr/>
          <p:nvPr/>
        </p:nvSpPr>
        <p:spPr>
          <a:xfrm>
            <a:off x="8039723" y="3268778"/>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208"/>
          <p:cNvSpPr/>
          <p:nvPr/>
        </p:nvSpPr>
        <p:spPr>
          <a:xfrm>
            <a:off x="7555951" y="3858262"/>
            <a:ext cx="1587922" cy="355315"/>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208"/>
          <p:cNvSpPr/>
          <p:nvPr/>
        </p:nvSpPr>
        <p:spPr>
          <a:xfrm>
            <a:off x="0" y="4446202"/>
            <a:ext cx="1183740" cy="356858"/>
          </a:xfrm>
          <a:custGeom>
            <a:rect b="b" l="l" r="r" t="t"/>
            <a:pathLst>
              <a:path extrusionOk="0" h="2775" w="9205">
                <a:moveTo>
                  <a:pt x="1" y="1"/>
                </a:moveTo>
                <a:lnTo>
                  <a:pt x="1" y="2775"/>
                </a:lnTo>
                <a:lnTo>
                  <a:pt x="9204" y="2775"/>
                </a:lnTo>
                <a:lnTo>
                  <a:pt x="92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208"/>
          <p:cNvSpPr/>
          <p:nvPr/>
        </p:nvSpPr>
        <p:spPr>
          <a:xfrm>
            <a:off x="0" y="3858262"/>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208"/>
          <p:cNvSpPr/>
          <p:nvPr/>
        </p:nvSpPr>
        <p:spPr>
          <a:xfrm>
            <a:off x="2325759" y="3858262"/>
            <a:ext cx="866747" cy="355315"/>
          </a:xfrm>
          <a:custGeom>
            <a:rect b="b" l="l" r="r" t="t"/>
            <a:pathLst>
              <a:path extrusionOk="0" h="2763" w="6740">
                <a:moveTo>
                  <a:pt x="1" y="1"/>
                </a:moveTo>
                <a:lnTo>
                  <a:pt x="1" y="2763"/>
                </a:lnTo>
                <a:lnTo>
                  <a:pt x="6739" y="2763"/>
                </a:lnTo>
                <a:lnTo>
                  <a:pt x="673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208"/>
          <p:cNvSpPr/>
          <p:nvPr/>
        </p:nvSpPr>
        <p:spPr>
          <a:xfrm>
            <a:off x="0" y="2679300"/>
            <a:ext cx="148591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208"/>
          <p:cNvSpPr/>
          <p:nvPr/>
        </p:nvSpPr>
        <p:spPr>
          <a:xfrm>
            <a:off x="896262" y="3268778"/>
            <a:ext cx="370618" cy="355443"/>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208"/>
          <p:cNvSpPr/>
          <p:nvPr/>
        </p:nvSpPr>
        <p:spPr>
          <a:xfrm>
            <a:off x="0" y="1500456"/>
            <a:ext cx="1104138" cy="356858"/>
          </a:xfrm>
          <a:custGeom>
            <a:rect b="b" l="l" r="r" t="t"/>
            <a:pathLst>
              <a:path extrusionOk="0" h="2775" w="8586">
                <a:moveTo>
                  <a:pt x="1" y="0"/>
                </a:moveTo>
                <a:lnTo>
                  <a:pt x="1" y="2774"/>
                </a:lnTo>
                <a:lnTo>
                  <a:pt x="8585" y="2774"/>
                </a:lnTo>
                <a:lnTo>
                  <a:pt x="85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208"/>
          <p:cNvSpPr/>
          <p:nvPr/>
        </p:nvSpPr>
        <p:spPr>
          <a:xfrm>
            <a:off x="359324" y="912525"/>
            <a:ext cx="1228595" cy="355301"/>
          </a:xfrm>
          <a:custGeom>
            <a:rect b="b" l="l" r="r" t="t"/>
            <a:pathLst>
              <a:path extrusionOk="0" h="2763" w="12348">
                <a:moveTo>
                  <a:pt x="1" y="0"/>
                </a:moveTo>
                <a:lnTo>
                  <a:pt x="1" y="2762"/>
                </a:lnTo>
                <a:lnTo>
                  <a:pt x="12348" y="2762"/>
                </a:lnTo>
                <a:lnTo>
                  <a:pt x="123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208"/>
          <p:cNvSpPr/>
          <p:nvPr/>
        </p:nvSpPr>
        <p:spPr>
          <a:xfrm>
            <a:off x="5395565" y="323033"/>
            <a:ext cx="2171240" cy="355315"/>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208"/>
          <p:cNvSpPr/>
          <p:nvPr/>
        </p:nvSpPr>
        <p:spPr>
          <a:xfrm>
            <a:off x="5729396" y="3858262"/>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208"/>
          <p:cNvSpPr/>
          <p:nvPr/>
        </p:nvSpPr>
        <p:spPr>
          <a:xfrm>
            <a:off x="1577072" y="4446200"/>
            <a:ext cx="3118770"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208"/>
          <p:cNvSpPr txBox="1"/>
          <p:nvPr>
            <p:ph type="title"/>
          </p:nvPr>
        </p:nvSpPr>
        <p:spPr>
          <a:xfrm>
            <a:off x="454800" y="2714625"/>
            <a:ext cx="8425200" cy="447900"/>
          </a:xfrm>
          <a:prstGeom prst="rect">
            <a:avLst/>
          </a:prstGeom>
        </p:spPr>
        <p:txBody>
          <a:bodyPr anchorCtr="0" anchor="ctr" bIns="0" lIns="91425" spcFirstLastPara="1" rIns="91425" wrap="square" tIns="0">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700" name="Google Shape;2700;p208"/>
          <p:cNvSpPr txBox="1"/>
          <p:nvPr>
            <p:ph hasCustomPrompt="1" idx="2" type="title"/>
          </p:nvPr>
        </p:nvSpPr>
        <p:spPr>
          <a:xfrm>
            <a:off x="454800" y="2150850"/>
            <a:ext cx="8425200" cy="489600"/>
          </a:xfrm>
          <a:prstGeom prst="rect">
            <a:avLst/>
          </a:prstGeom>
        </p:spPr>
        <p:txBody>
          <a:bodyPr anchorCtr="0" anchor="b" bIns="0" lIns="91425" spcFirstLastPara="1" rIns="91425" wrap="square" tIns="0">
            <a:noAutofit/>
          </a:bodyPr>
          <a:lstStyle>
            <a:lvl1pPr lvl="0" rtl="0" algn="ctr">
              <a:spcBef>
                <a:spcPts val="0"/>
              </a:spcBef>
              <a:spcAft>
                <a:spcPts val="0"/>
              </a:spcAft>
              <a:buClr>
                <a:schemeClr val="dk2"/>
              </a:buClr>
              <a:buSzPts val="8000"/>
              <a:buNone/>
              <a:defRPr sz="8000">
                <a:solidFill>
                  <a:schemeClr val="dk2"/>
                </a:solidFill>
              </a:defRPr>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01" name="Shape 2701"/>
        <p:cNvGrpSpPr/>
        <p:nvPr/>
      </p:nvGrpSpPr>
      <p:grpSpPr>
        <a:xfrm>
          <a:off x="0" y="0"/>
          <a:ext cx="0" cy="0"/>
          <a:chOff x="0" y="0"/>
          <a:chExt cx="0" cy="0"/>
        </a:xfrm>
      </p:grpSpPr>
      <p:sp>
        <p:nvSpPr>
          <p:cNvPr id="2702" name="Google Shape;2702;p209"/>
          <p:cNvSpPr/>
          <p:nvPr/>
        </p:nvSpPr>
        <p:spPr>
          <a:xfrm>
            <a:off x="0" y="1515825"/>
            <a:ext cx="2943127"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209"/>
          <p:cNvSpPr txBox="1"/>
          <p:nvPr>
            <p:ph idx="1" type="body"/>
          </p:nvPr>
        </p:nvSpPr>
        <p:spPr>
          <a:xfrm>
            <a:off x="609499" y="1973025"/>
            <a:ext cx="3512700" cy="21309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Font typeface="Raleway SemiBold"/>
              <a:buChar char="●"/>
              <a:defRPr sz="1600"/>
            </a:lvl1pPr>
            <a:lvl2pPr indent="-330200" lvl="1" marL="914400" rtl="0">
              <a:spcBef>
                <a:spcPts val="0"/>
              </a:spcBef>
              <a:spcAft>
                <a:spcPts val="0"/>
              </a:spcAft>
              <a:buSzPts val="1600"/>
              <a:buFont typeface="Nunito Light"/>
              <a:buChar char="○"/>
              <a:defRPr sz="1600"/>
            </a:lvl2pPr>
            <a:lvl3pPr indent="-330200" lvl="2" marL="1371600" rtl="0">
              <a:spcBef>
                <a:spcPts val="1600"/>
              </a:spcBef>
              <a:spcAft>
                <a:spcPts val="0"/>
              </a:spcAft>
              <a:buSzPts val="1600"/>
              <a:buFont typeface="Nunito Light"/>
              <a:buChar char="■"/>
              <a:defRPr sz="1600"/>
            </a:lvl3pPr>
            <a:lvl4pPr indent="-330200" lvl="3" marL="1828800" rtl="0">
              <a:spcBef>
                <a:spcPts val="1600"/>
              </a:spcBef>
              <a:spcAft>
                <a:spcPts val="0"/>
              </a:spcAft>
              <a:buSzPts val="1600"/>
              <a:buFont typeface="Nunito Light"/>
              <a:buChar char="●"/>
              <a:defRPr sz="1600"/>
            </a:lvl4pPr>
            <a:lvl5pPr indent="-330200" lvl="4" marL="2286000" rtl="0">
              <a:spcBef>
                <a:spcPts val="1600"/>
              </a:spcBef>
              <a:spcAft>
                <a:spcPts val="0"/>
              </a:spcAft>
              <a:buSzPts val="1600"/>
              <a:buFont typeface="Nunito Light"/>
              <a:buChar char="○"/>
              <a:defRPr sz="1600"/>
            </a:lvl5pPr>
            <a:lvl6pPr indent="-330200" lvl="5" marL="2743200" rtl="0">
              <a:spcBef>
                <a:spcPts val="1600"/>
              </a:spcBef>
              <a:spcAft>
                <a:spcPts val="0"/>
              </a:spcAft>
              <a:buSzPts val="1600"/>
              <a:buFont typeface="Nunito Light"/>
              <a:buChar char="■"/>
              <a:defRPr sz="1600"/>
            </a:lvl6pPr>
            <a:lvl7pPr indent="-330200" lvl="6" marL="3200400" rtl="0">
              <a:spcBef>
                <a:spcPts val="1600"/>
              </a:spcBef>
              <a:spcAft>
                <a:spcPts val="0"/>
              </a:spcAft>
              <a:buSzPts val="1600"/>
              <a:buFont typeface="Nunito Light"/>
              <a:buChar char="●"/>
              <a:defRPr sz="1600"/>
            </a:lvl7pPr>
            <a:lvl8pPr indent="-330200" lvl="7" marL="3657600" rtl="0">
              <a:spcBef>
                <a:spcPts val="1600"/>
              </a:spcBef>
              <a:spcAft>
                <a:spcPts val="0"/>
              </a:spcAft>
              <a:buSzPts val="1600"/>
              <a:buFont typeface="Nunito Light"/>
              <a:buChar char="○"/>
              <a:defRPr sz="1600"/>
            </a:lvl8pPr>
            <a:lvl9pPr indent="-330200" lvl="8" marL="4114800" rtl="0">
              <a:spcBef>
                <a:spcPts val="1600"/>
              </a:spcBef>
              <a:spcAft>
                <a:spcPts val="1600"/>
              </a:spcAft>
              <a:buSzPts val="1600"/>
              <a:buFont typeface="Nunito Light"/>
              <a:buChar char="■"/>
              <a:defRPr sz="1600"/>
            </a:lvl9pPr>
          </a:lstStyle>
          <a:p/>
        </p:txBody>
      </p:sp>
      <p:sp>
        <p:nvSpPr>
          <p:cNvPr id="2704" name="Google Shape;2704;p209"/>
          <p:cNvSpPr txBox="1"/>
          <p:nvPr>
            <p:ph type="title"/>
          </p:nvPr>
        </p:nvSpPr>
        <p:spPr>
          <a:xfrm>
            <a:off x="560825" y="1168325"/>
            <a:ext cx="3561300" cy="6690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9" name="Shape 179"/>
        <p:cNvGrpSpPr/>
        <p:nvPr/>
      </p:nvGrpSpPr>
      <p:grpSpPr>
        <a:xfrm>
          <a:off x="0" y="0"/>
          <a:ext cx="0" cy="0"/>
          <a:chOff x="0" y="0"/>
          <a:chExt cx="0" cy="0"/>
        </a:xfrm>
      </p:grpSpPr>
      <p:sp>
        <p:nvSpPr>
          <p:cNvPr id="180" name="Google Shape;180;p22"/>
          <p:cNvSpPr txBox="1"/>
          <p:nvPr>
            <p:ph idx="1" type="subTitle"/>
          </p:nvPr>
        </p:nvSpPr>
        <p:spPr>
          <a:xfrm flipH="1">
            <a:off x="5247750" y="2169550"/>
            <a:ext cx="2467500" cy="145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81" name="Google Shape;181;p22"/>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82" name="Google Shape;182;p22"/>
          <p:cNvSpPr/>
          <p:nvPr/>
        </p:nvSpPr>
        <p:spPr>
          <a:xfrm>
            <a:off x="6419025" y="1575200"/>
            <a:ext cx="2725105"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2"/>
          <p:cNvSpPr/>
          <p:nvPr/>
        </p:nvSpPr>
        <p:spPr>
          <a:xfrm>
            <a:off x="0" y="4700673"/>
            <a:ext cx="1675636" cy="442823"/>
          </a:xfrm>
          <a:custGeom>
            <a:rect b="b" l="l" r="r" t="t"/>
            <a:pathLst>
              <a:path extrusionOk="0" h="5847" w="106491">
                <a:moveTo>
                  <a:pt x="1" y="0"/>
                </a:moveTo>
                <a:lnTo>
                  <a:pt x="1" y="5846"/>
                </a:lnTo>
                <a:lnTo>
                  <a:pt x="106490" y="5846"/>
                </a:lnTo>
                <a:lnTo>
                  <a:pt x="1064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05" name="Shape 2705"/>
        <p:cNvGrpSpPr/>
        <p:nvPr/>
      </p:nvGrpSpPr>
      <p:grpSpPr>
        <a:xfrm>
          <a:off x="0" y="0"/>
          <a:ext cx="0" cy="0"/>
          <a:chOff x="0" y="0"/>
          <a:chExt cx="0" cy="0"/>
        </a:xfrm>
      </p:grpSpPr>
      <p:sp>
        <p:nvSpPr>
          <p:cNvPr id="2706" name="Google Shape;2706;p210"/>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2707" name="Google Shape;2707;p210"/>
          <p:cNvSpPr txBox="1"/>
          <p:nvPr>
            <p:ph idx="1" type="subTitle"/>
          </p:nvPr>
        </p:nvSpPr>
        <p:spPr>
          <a:xfrm>
            <a:off x="277357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2708" name="Google Shape;2708;p210"/>
          <p:cNvSpPr txBox="1"/>
          <p:nvPr>
            <p:ph idx="2" type="title"/>
          </p:nvPr>
        </p:nvSpPr>
        <p:spPr>
          <a:xfrm>
            <a:off x="2646050" y="2523698"/>
            <a:ext cx="2481300" cy="5244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2709" name="Google Shape;2709;p210"/>
          <p:cNvSpPr txBox="1"/>
          <p:nvPr>
            <p:ph idx="3" type="subTitle"/>
          </p:nvPr>
        </p:nvSpPr>
        <p:spPr>
          <a:xfrm>
            <a:off x="607022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2710" name="Google Shape;2710;p210"/>
          <p:cNvSpPr txBox="1"/>
          <p:nvPr>
            <p:ph idx="4" type="title"/>
          </p:nvPr>
        </p:nvSpPr>
        <p:spPr>
          <a:xfrm>
            <a:off x="5942650" y="2523676"/>
            <a:ext cx="2481300" cy="5244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2711" name="Google Shape;2711;p210"/>
          <p:cNvSpPr/>
          <p:nvPr/>
        </p:nvSpPr>
        <p:spPr>
          <a:xfrm flipH="1">
            <a:off x="7772389" y="0"/>
            <a:ext cx="1371614" cy="356851"/>
          </a:xfrm>
          <a:custGeom>
            <a:rect b="b" l="l" r="r" t="t"/>
            <a:pathLst>
              <a:path extrusionOk="0" h="2775" w="16884">
                <a:moveTo>
                  <a:pt x="0" y="1"/>
                </a:moveTo>
                <a:lnTo>
                  <a:pt x="0" y="2775"/>
                </a:lnTo>
                <a:lnTo>
                  <a:pt x="16883" y="2775"/>
                </a:lnTo>
                <a:lnTo>
                  <a:pt x="16883"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12" name="Shape 2712"/>
        <p:cNvGrpSpPr/>
        <p:nvPr/>
      </p:nvGrpSpPr>
      <p:grpSpPr>
        <a:xfrm>
          <a:off x="0" y="0"/>
          <a:ext cx="0" cy="0"/>
          <a:chOff x="0" y="0"/>
          <a:chExt cx="0" cy="0"/>
        </a:xfrm>
      </p:grpSpPr>
      <p:sp>
        <p:nvSpPr>
          <p:cNvPr id="2713" name="Google Shape;2713;p211"/>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2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714" name="Shape 2714"/>
        <p:cNvGrpSpPr/>
        <p:nvPr/>
      </p:nvGrpSpPr>
      <p:grpSpPr>
        <a:xfrm>
          <a:off x="0" y="0"/>
          <a:ext cx="0" cy="0"/>
          <a:chOff x="0" y="0"/>
          <a:chExt cx="0" cy="0"/>
        </a:xfrm>
      </p:grpSpPr>
      <p:sp>
        <p:nvSpPr>
          <p:cNvPr id="2715" name="Google Shape;2715;p212"/>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2716" name="Google Shape;2716;p212"/>
          <p:cNvSpPr txBox="1"/>
          <p:nvPr>
            <p:ph idx="1" type="subTitle"/>
          </p:nvPr>
        </p:nvSpPr>
        <p:spPr>
          <a:xfrm flipH="1">
            <a:off x="1456725" y="1617100"/>
            <a:ext cx="1960800" cy="1037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2717" name="Google Shape;2717;p212"/>
          <p:cNvSpPr/>
          <p:nvPr/>
        </p:nvSpPr>
        <p:spPr>
          <a:xfrm>
            <a:off x="0" y="2689849"/>
            <a:ext cx="2770896" cy="1033530"/>
          </a:xfrm>
          <a:custGeom>
            <a:rect b="b" l="l" r="r" t="t"/>
            <a:pathLst>
              <a:path extrusionOk="0" h="5847" w="106491">
                <a:moveTo>
                  <a:pt x="1" y="0"/>
                </a:moveTo>
                <a:lnTo>
                  <a:pt x="1" y="5846"/>
                </a:lnTo>
                <a:lnTo>
                  <a:pt x="106490" y="5846"/>
                </a:lnTo>
                <a:lnTo>
                  <a:pt x="106490"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212"/>
          <p:cNvSpPr/>
          <p:nvPr/>
        </p:nvSpPr>
        <p:spPr>
          <a:xfrm>
            <a:off x="0" y="0"/>
            <a:ext cx="1278158" cy="442823"/>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dea principal">
  <p:cSld name="MAIN_POINT_1">
    <p:bg>
      <p:bgPr>
        <a:solidFill>
          <a:schemeClr val="dk1"/>
        </a:solidFill>
      </p:bgPr>
    </p:bg>
    <p:spTree>
      <p:nvGrpSpPr>
        <p:cNvPr id="2719" name="Shape 2719"/>
        <p:cNvGrpSpPr/>
        <p:nvPr/>
      </p:nvGrpSpPr>
      <p:grpSpPr>
        <a:xfrm>
          <a:off x="0" y="0"/>
          <a:ext cx="0" cy="0"/>
          <a:chOff x="0" y="0"/>
          <a:chExt cx="0" cy="0"/>
        </a:xfrm>
      </p:grpSpPr>
      <p:sp>
        <p:nvSpPr>
          <p:cNvPr id="2720" name="Google Shape;2720;p213"/>
          <p:cNvSpPr/>
          <p:nvPr/>
        </p:nvSpPr>
        <p:spPr>
          <a:xfrm flipH="1">
            <a:off x="27" y="323033"/>
            <a:ext cx="1183740" cy="355315"/>
          </a:xfrm>
          <a:custGeom>
            <a:rect b="b" l="l" r="r" t="t"/>
            <a:pathLst>
              <a:path extrusionOk="0" h="2763" w="9205">
                <a:moveTo>
                  <a:pt x="1" y="0"/>
                </a:moveTo>
                <a:lnTo>
                  <a:pt x="1" y="2762"/>
                </a:lnTo>
                <a:lnTo>
                  <a:pt x="9204" y="2762"/>
                </a:lnTo>
                <a:lnTo>
                  <a:pt x="92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213"/>
          <p:cNvSpPr/>
          <p:nvPr/>
        </p:nvSpPr>
        <p:spPr>
          <a:xfrm flipH="1">
            <a:off x="3" y="912525"/>
            <a:ext cx="3076570" cy="355301"/>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213"/>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213"/>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213"/>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213"/>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213"/>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213"/>
          <p:cNvSpPr/>
          <p:nvPr/>
        </p:nvSpPr>
        <p:spPr>
          <a:xfrm flipH="1">
            <a:off x="29" y="3268778"/>
            <a:ext cx="1104138" cy="355443"/>
          </a:xfrm>
          <a:custGeom>
            <a:rect b="b" l="l" r="r" t="t"/>
            <a:pathLst>
              <a:path extrusionOk="0" h="2764" w="8586">
                <a:moveTo>
                  <a:pt x="1" y="1"/>
                </a:moveTo>
                <a:lnTo>
                  <a:pt x="1" y="2763"/>
                </a:lnTo>
                <a:lnTo>
                  <a:pt x="8585" y="2763"/>
                </a:lnTo>
                <a:lnTo>
                  <a:pt x="8585" y="1"/>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213"/>
          <p:cNvSpPr/>
          <p:nvPr/>
        </p:nvSpPr>
        <p:spPr>
          <a:xfrm flipH="1">
            <a:off x="1299941" y="3268775"/>
            <a:ext cx="490759"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213"/>
          <p:cNvSpPr/>
          <p:nvPr/>
        </p:nvSpPr>
        <p:spPr>
          <a:xfrm flipH="1">
            <a:off x="13" y="3858250"/>
            <a:ext cx="1457311" cy="355322"/>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213"/>
          <p:cNvSpPr/>
          <p:nvPr/>
        </p:nvSpPr>
        <p:spPr>
          <a:xfrm flipH="1">
            <a:off x="7377202" y="3858250"/>
            <a:ext cx="1766704" cy="355322"/>
          </a:xfrm>
          <a:custGeom>
            <a:rect b="b" l="l" r="r" t="t"/>
            <a:pathLst>
              <a:path extrusionOk="0" h="2763" w="15325">
                <a:moveTo>
                  <a:pt x="1" y="1"/>
                </a:moveTo>
                <a:lnTo>
                  <a:pt x="1" y="2763"/>
                </a:lnTo>
                <a:lnTo>
                  <a:pt x="15324" y="2763"/>
                </a:lnTo>
                <a:lnTo>
                  <a:pt x="1532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213"/>
          <p:cNvSpPr/>
          <p:nvPr/>
        </p:nvSpPr>
        <p:spPr>
          <a:xfrm flipH="1">
            <a:off x="7488607" y="2679300"/>
            <a:ext cx="165529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213"/>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213"/>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213"/>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213"/>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213"/>
          <p:cNvSpPr/>
          <p:nvPr/>
        </p:nvSpPr>
        <p:spPr>
          <a:xfrm flipH="1">
            <a:off x="3895732" y="323025"/>
            <a:ext cx="4819643" cy="355322"/>
          </a:xfrm>
          <a:custGeom>
            <a:rect b="b" l="l" r="r" t="t"/>
            <a:pathLst>
              <a:path extrusionOk="0" h="2763" w="18087">
                <a:moveTo>
                  <a:pt x="1" y="0"/>
                </a:moveTo>
                <a:lnTo>
                  <a:pt x="1" y="2762"/>
                </a:lnTo>
                <a:lnTo>
                  <a:pt x="18087" y="2762"/>
                </a:lnTo>
                <a:lnTo>
                  <a:pt x="180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213"/>
          <p:cNvSpPr/>
          <p:nvPr/>
        </p:nvSpPr>
        <p:spPr>
          <a:xfrm flipH="1">
            <a:off x="2611243" y="4446200"/>
            <a:ext cx="6532757" cy="356851"/>
          </a:xfrm>
          <a:custGeom>
            <a:rect b="b" l="l" r="r" t="t"/>
            <a:pathLst>
              <a:path extrusionOk="0" h="2775" w="16884">
                <a:moveTo>
                  <a:pt x="0" y="1"/>
                </a:moveTo>
                <a:lnTo>
                  <a:pt x="0" y="2775"/>
                </a:lnTo>
                <a:lnTo>
                  <a:pt x="16883" y="2775"/>
                </a:lnTo>
                <a:lnTo>
                  <a:pt x="1688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213"/>
          <p:cNvSpPr/>
          <p:nvPr/>
        </p:nvSpPr>
        <p:spPr>
          <a:xfrm>
            <a:off x="2094068" y="1123143"/>
            <a:ext cx="4955589" cy="3012341"/>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213"/>
          <p:cNvSpPr/>
          <p:nvPr/>
        </p:nvSpPr>
        <p:spPr>
          <a:xfrm>
            <a:off x="4277738" y="1545725"/>
            <a:ext cx="191018" cy="298421"/>
          </a:xfrm>
          <a:custGeom>
            <a:rect b="b" l="l" r="r" t="t"/>
            <a:pathLst>
              <a:path extrusionOk="0" h="9133" w="5846">
                <a:moveTo>
                  <a:pt x="4560" y="1"/>
                </a:moveTo>
                <a:lnTo>
                  <a:pt x="0" y="4573"/>
                </a:lnTo>
                <a:lnTo>
                  <a:pt x="4560" y="9133"/>
                </a:lnTo>
                <a:lnTo>
                  <a:pt x="5846" y="7847"/>
                </a:lnTo>
                <a:lnTo>
                  <a:pt x="2572" y="4573"/>
                </a:lnTo>
                <a:lnTo>
                  <a:pt x="5846" y="1287"/>
                </a:lnTo>
                <a:lnTo>
                  <a:pt x="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213"/>
          <p:cNvSpPr/>
          <p:nvPr/>
        </p:nvSpPr>
        <p:spPr>
          <a:xfrm>
            <a:off x="4674543" y="1545725"/>
            <a:ext cx="191443" cy="298421"/>
          </a:xfrm>
          <a:custGeom>
            <a:rect b="b" l="l" r="r" t="t"/>
            <a:pathLst>
              <a:path extrusionOk="0" h="9133" w="5859">
                <a:moveTo>
                  <a:pt x="1286" y="1"/>
                </a:moveTo>
                <a:lnTo>
                  <a:pt x="0" y="1287"/>
                </a:lnTo>
                <a:lnTo>
                  <a:pt x="3287" y="4573"/>
                </a:lnTo>
                <a:lnTo>
                  <a:pt x="0" y="7847"/>
                </a:lnTo>
                <a:lnTo>
                  <a:pt x="1286" y="9133"/>
                </a:lnTo>
                <a:lnTo>
                  <a:pt x="5858" y="4573"/>
                </a:lnTo>
                <a:lnTo>
                  <a:pt x="1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213"/>
          <p:cNvSpPr/>
          <p:nvPr/>
        </p:nvSpPr>
        <p:spPr>
          <a:xfrm>
            <a:off x="4508031" y="1516154"/>
            <a:ext cx="127236" cy="357955"/>
          </a:xfrm>
          <a:custGeom>
            <a:rect b="b" l="l" r="r" t="t"/>
            <a:pathLst>
              <a:path extrusionOk="0" h="10955" w="3894">
                <a:moveTo>
                  <a:pt x="2108" y="1"/>
                </a:moveTo>
                <a:lnTo>
                  <a:pt x="1" y="10597"/>
                </a:lnTo>
                <a:lnTo>
                  <a:pt x="1786" y="10955"/>
                </a:lnTo>
                <a:lnTo>
                  <a:pt x="3894" y="358"/>
                </a:lnTo>
                <a:lnTo>
                  <a:pt x="21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213"/>
          <p:cNvSpPr/>
          <p:nvPr/>
        </p:nvSpPr>
        <p:spPr>
          <a:xfrm flipH="1">
            <a:off x="1647812" y="3858250"/>
            <a:ext cx="1766688" cy="355322"/>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213"/>
          <p:cNvSpPr/>
          <p:nvPr/>
        </p:nvSpPr>
        <p:spPr>
          <a:xfrm flipH="1">
            <a:off x="6667517" y="3268775"/>
            <a:ext cx="1246883" cy="355450"/>
          </a:xfrm>
          <a:custGeom>
            <a:rect b="b" l="l" r="r" t="t"/>
            <a:pathLst>
              <a:path extrusionOk="0" h="2764" w="18027">
                <a:moveTo>
                  <a:pt x="1" y="1"/>
                </a:moveTo>
                <a:lnTo>
                  <a:pt x="1" y="2763"/>
                </a:lnTo>
                <a:lnTo>
                  <a:pt x="18027" y="2763"/>
                </a:lnTo>
                <a:lnTo>
                  <a:pt x="180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213"/>
          <p:cNvSpPr/>
          <p:nvPr/>
        </p:nvSpPr>
        <p:spPr>
          <a:xfrm flipH="1">
            <a:off x="5729417" y="912525"/>
            <a:ext cx="985703" cy="355301"/>
          </a:xfrm>
          <a:custGeom>
            <a:rect b="b" l="l" r="r" t="t"/>
            <a:pathLst>
              <a:path extrusionOk="0" h="2763" w="12443">
                <a:moveTo>
                  <a:pt x="1" y="0"/>
                </a:moveTo>
                <a:lnTo>
                  <a:pt x="1" y="2762"/>
                </a:lnTo>
                <a:lnTo>
                  <a:pt x="12443" y="2762"/>
                </a:lnTo>
                <a:lnTo>
                  <a:pt x="12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213"/>
          <p:cNvSpPr txBox="1"/>
          <p:nvPr>
            <p:ph idx="1" type="subTitle"/>
          </p:nvPr>
        </p:nvSpPr>
        <p:spPr>
          <a:xfrm flipH="1">
            <a:off x="2521800" y="2340324"/>
            <a:ext cx="4100400" cy="808500"/>
          </a:xfrm>
          <a:prstGeom prst="rect">
            <a:avLst/>
          </a:prstGeom>
        </p:spPr>
        <p:txBody>
          <a:bodyPr anchorCtr="0" anchor="ctr" bIns="0" lIns="91425" spcFirstLastPara="1" rIns="91425" wrap="square" tIns="0">
            <a:noAutofit/>
          </a:bodyPr>
          <a:lstStyle>
            <a:lvl1pPr lvl="0" rtl="0" algn="ctr">
              <a:lnSpc>
                <a:spcPct val="100000"/>
              </a:lnSpc>
              <a:spcBef>
                <a:spcPts val="0"/>
              </a:spcBef>
              <a:spcAft>
                <a:spcPts val="0"/>
              </a:spcAft>
              <a:buClr>
                <a:schemeClr val="dk1"/>
              </a:buClr>
              <a:buSzPts val="1800"/>
              <a:buFont typeface="Overpass Mono"/>
              <a:buNone/>
              <a:defRPr b="1" sz="1600">
                <a:solidFill>
                  <a:schemeClr val="dk1"/>
                </a:solidFill>
                <a:latin typeface="Overpass Mono"/>
                <a:ea typeface="Overpass Mono"/>
                <a:cs typeface="Overpass Mono"/>
                <a:sym typeface="Overpass Mono"/>
              </a:defRPr>
            </a:lvl1pPr>
            <a:lvl2pPr lvl="1" rtl="0" algn="r">
              <a:lnSpc>
                <a:spcPct val="100000"/>
              </a:lnSpc>
              <a:spcBef>
                <a:spcPts val="0"/>
              </a:spcBef>
              <a:spcAft>
                <a:spcPts val="0"/>
              </a:spcAft>
              <a:buClr>
                <a:schemeClr val="dk1"/>
              </a:buClr>
              <a:buSzPts val="1400"/>
              <a:buNone/>
              <a:defRPr>
                <a:solidFill>
                  <a:schemeClr val="dk1"/>
                </a:solidFill>
              </a:defRPr>
            </a:lvl2pPr>
            <a:lvl3pPr lvl="2" rtl="0" algn="r">
              <a:lnSpc>
                <a:spcPct val="100000"/>
              </a:lnSpc>
              <a:spcBef>
                <a:spcPts val="0"/>
              </a:spcBef>
              <a:spcAft>
                <a:spcPts val="0"/>
              </a:spcAft>
              <a:buClr>
                <a:schemeClr val="dk1"/>
              </a:buClr>
              <a:buSzPts val="1400"/>
              <a:buNone/>
              <a:defRPr>
                <a:solidFill>
                  <a:schemeClr val="dk1"/>
                </a:solidFill>
              </a:defRPr>
            </a:lvl3pPr>
            <a:lvl4pPr lvl="3" rtl="0" algn="r">
              <a:lnSpc>
                <a:spcPct val="100000"/>
              </a:lnSpc>
              <a:spcBef>
                <a:spcPts val="0"/>
              </a:spcBef>
              <a:spcAft>
                <a:spcPts val="0"/>
              </a:spcAft>
              <a:buClr>
                <a:schemeClr val="dk1"/>
              </a:buClr>
              <a:buSzPts val="1400"/>
              <a:buNone/>
              <a:defRPr>
                <a:solidFill>
                  <a:schemeClr val="dk1"/>
                </a:solidFill>
              </a:defRPr>
            </a:lvl4pPr>
            <a:lvl5pPr lvl="4" rtl="0" algn="r">
              <a:lnSpc>
                <a:spcPct val="100000"/>
              </a:lnSpc>
              <a:spcBef>
                <a:spcPts val="0"/>
              </a:spcBef>
              <a:spcAft>
                <a:spcPts val="0"/>
              </a:spcAft>
              <a:buClr>
                <a:schemeClr val="dk1"/>
              </a:buClr>
              <a:buSzPts val="1400"/>
              <a:buNone/>
              <a:defRPr>
                <a:solidFill>
                  <a:schemeClr val="dk1"/>
                </a:solidFill>
              </a:defRPr>
            </a:lvl5pPr>
            <a:lvl6pPr lvl="5" rtl="0" algn="r">
              <a:lnSpc>
                <a:spcPct val="100000"/>
              </a:lnSpc>
              <a:spcBef>
                <a:spcPts val="0"/>
              </a:spcBef>
              <a:spcAft>
                <a:spcPts val="0"/>
              </a:spcAft>
              <a:buClr>
                <a:schemeClr val="dk1"/>
              </a:buClr>
              <a:buSzPts val="1400"/>
              <a:buNone/>
              <a:defRPr>
                <a:solidFill>
                  <a:schemeClr val="dk1"/>
                </a:solidFill>
              </a:defRPr>
            </a:lvl6pPr>
            <a:lvl7pPr lvl="6" rtl="0" algn="r">
              <a:lnSpc>
                <a:spcPct val="100000"/>
              </a:lnSpc>
              <a:spcBef>
                <a:spcPts val="0"/>
              </a:spcBef>
              <a:spcAft>
                <a:spcPts val="0"/>
              </a:spcAft>
              <a:buClr>
                <a:schemeClr val="dk1"/>
              </a:buClr>
              <a:buSzPts val="1400"/>
              <a:buNone/>
              <a:defRPr>
                <a:solidFill>
                  <a:schemeClr val="dk1"/>
                </a:solidFill>
              </a:defRPr>
            </a:lvl7pPr>
            <a:lvl8pPr lvl="7" rtl="0" algn="r">
              <a:lnSpc>
                <a:spcPct val="100000"/>
              </a:lnSpc>
              <a:spcBef>
                <a:spcPts val="0"/>
              </a:spcBef>
              <a:spcAft>
                <a:spcPts val="0"/>
              </a:spcAft>
              <a:buClr>
                <a:schemeClr val="dk1"/>
              </a:buClr>
              <a:buSzPts val="1400"/>
              <a:buNone/>
              <a:defRPr>
                <a:solidFill>
                  <a:schemeClr val="dk1"/>
                </a:solidFill>
              </a:defRPr>
            </a:lvl8pPr>
            <a:lvl9pPr lvl="8" rtl="0" algn="r">
              <a:lnSpc>
                <a:spcPct val="100000"/>
              </a:lnSpc>
              <a:spcBef>
                <a:spcPts val="0"/>
              </a:spcBef>
              <a:spcAft>
                <a:spcPts val="0"/>
              </a:spcAft>
              <a:buClr>
                <a:schemeClr val="dk1"/>
              </a:buClr>
              <a:buSzPts val="1400"/>
              <a:buNone/>
              <a:defRPr>
                <a:solidFill>
                  <a:schemeClr val="dk1"/>
                </a:solidFill>
              </a:defRPr>
            </a:lvl9pPr>
          </a:lstStyle>
          <a:p/>
        </p:txBody>
      </p:sp>
      <p:sp>
        <p:nvSpPr>
          <p:cNvPr id="2746" name="Google Shape;2746;p213"/>
          <p:cNvSpPr txBox="1"/>
          <p:nvPr>
            <p:ph type="title"/>
          </p:nvPr>
        </p:nvSpPr>
        <p:spPr>
          <a:xfrm>
            <a:off x="2521800" y="3221225"/>
            <a:ext cx="4100400" cy="402900"/>
          </a:xfrm>
          <a:prstGeom prst="rect">
            <a:avLst/>
          </a:prstGeom>
        </p:spPr>
        <p:txBody>
          <a:bodyPr anchorCtr="0" anchor="t" bIns="91425" lIns="91425" spcFirstLastPara="1" rIns="91425" wrap="square" tIns="0">
            <a:noAutofit/>
          </a:bodyPr>
          <a:lstStyle>
            <a:lvl1pPr lvl="0" rtl="0" algn="ctr">
              <a:spcBef>
                <a:spcPts val="0"/>
              </a:spcBef>
              <a:spcAft>
                <a:spcPts val="0"/>
              </a:spcAft>
              <a:buNone/>
              <a:defRPr b="0" sz="2200">
                <a:solidFill>
                  <a:schemeClr val="dk1"/>
                </a:solidFill>
                <a:latin typeface="Anaheim"/>
                <a:ea typeface="Anaheim"/>
                <a:cs typeface="Anaheim"/>
                <a:sym typeface="Anaheim"/>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747" name="Shape 2747"/>
        <p:cNvGrpSpPr/>
        <p:nvPr/>
      </p:nvGrpSpPr>
      <p:grpSpPr>
        <a:xfrm>
          <a:off x="0" y="0"/>
          <a:ext cx="0" cy="0"/>
          <a:chOff x="0" y="0"/>
          <a:chExt cx="0" cy="0"/>
        </a:xfrm>
      </p:grpSpPr>
      <p:sp>
        <p:nvSpPr>
          <p:cNvPr id="2748" name="Google Shape;2748;p214"/>
          <p:cNvSpPr txBox="1"/>
          <p:nvPr>
            <p:ph idx="1" type="subTitle"/>
          </p:nvPr>
        </p:nvSpPr>
        <p:spPr>
          <a:xfrm flipH="1">
            <a:off x="5247750" y="2169550"/>
            <a:ext cx="2467500" cy="145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2749" name="Google Shape;2749;p214"/>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2750" name="Google Shape;2750;p214"/>
          <p:cNvSpPr/>
          <p:nvPr/>
        </p:nvSpPr>
        <p:spPr>
          <a:xfrm>
            <a:off x="6419025" y="1575200"/>
            <a:ext cx="2725105"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214"/>
          <p:cNvSpPr/>
          <p:nvPr/>
        </p:nvSpPr>
        <p:spPr>
          <a:xfrm>
            <a:off x="0" y="4700673"/>
            <a:ext cx="1675636" cy="442823"/>
          </a:xfrm>
          <a:custGeom>
            <a:rect b="b" l="l" r="r" t="t"/>
            <a:pathLst>
              <a:path extrusionOk="0" h="5847" w="106491">
                <a:moveTo>
                  <a:pt x="1" y="0"/>
                </a:moveTo>
                <a:lnTo>
                  <a:pt x="1" y="5846"/>
                </a:lnTo>
                <a:lnTo>
                  <a:pt x="106490" y="5846"/>
                </a:lnTo>
                <a:lnTo>
                  <a:pt x="1064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ota al pie">
  <p:cSld name="CAPTION_ONLY_1">
    <p:spTree>
      <p:nvGrpSpPr>
        <p:cNvPr id="2752" name="Shape 2752"/>
        <p:cNvGrpSpPr/>
        <p:nvPr/>
      </p:nvGrpSpPr>
      <p:grpSpPr>
        <a:xfrm>
          <a:off x="0" y="0"/>
          <a:ext cx="0" cy="0"/>
          <a:chOff x="0" y="0"/>
          <a:chExt cx="0" cy="0"/>
        </a:xfrm>
      </p:grpSpPr>
      <p:sp>
        <p:nvSpPr>
          <p:cNvPr id="2753" name="Google Shape;2753;p215"/>
          <p:cNvSpPr/>
          <p:nvPr/>
        </p:nvSpPr>
        <p:spPr>
          <a:xfrm>
            <a:off x="7928639" y="1"/>
            <a:ext cx="1215355" cy="402011"/>
          </a:xfrm>
          <a:custGeom>
            <a:rect b="b" l="l" r="r" t="t"/>
            <a:pathLst>
              <a:path extrusionOk="0" h="5002" w="15122">
                <a:moveTo>
                  <a:pt x="0" y="1"/>
                </a:moveTo>
                <a:lnTo>
                  <a:pt x="0" y="5001"/>
                </a:lnTo>
                <a:lnTo>
                  <a:pt x="15121" y="5001"/>
                </a:lnTo>
                <a:lnTo>
                  <a:pt x="151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215"/>
          <p:cNvSpPr/>
          <p:nvPr/>
        </p:nvSpPr>
        <p:spPr>
          <a:xfrm>
            <a:off x="3511525" y="783700"/>
            <a:ext cx="5632410" cy="2353867"/>
          </a:xfrm>
          <a:custGeom>
            <a:rect b="b" l="l" r="r" t="t"/>
            <a:pathLst>
              <a:path extrusionOk="0" h="27529" w="70081">
                <a:moveTo>
                  <a:pt x="0" y="1"/>
                </a:moveTo>
                <a:lnTo>
                  <a:pt x="0" y="27528"/>
                </a:lnTo>
                <a:lnTo>
                  <a:pt x="70080" y="27528"/>
                </a:lnTo>
                <a:lnTo>
                  <a:pt x="70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215"/>
          <p:cNvSpPr txBox="1"/>
          <p:nvPr>
            <p:ph type="title"/>
          </p:nvPr>
        </p:nvSpPr>
        <p:spPr>
          <a:xfrm>
            <a:off x="3762375" y="1012300"/>
            <a:ext cx="4915200" cy="19401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Clr>
                <a:schemeClr val="dk1"/>
              </a:buClr>
              <a:buSzPts val="3500"/>
              <a:buNone/>
              <a:defRPr sz="35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
        <p:nvSpPr>
          <p:cNvPr id="2756" name="Google Shape;2756;p215"/>
          <p:cNvSpPr/>
          <p:nvPr/>
        </p:nvSpPr>
        <p:spPr>
          <a:xfrm>
            <a:off x="5865073" y="3429550"/>
            <a:ext cx="1215342" cy="259665"/>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215"/>
          <p:cNvSpPr/>
          <p:nvPr/>
        </p:nvSpPr>
        <p:spPr>
          <a:xfrm>
            <a:off x="8018936" y="3429550"/>
            <a:ext cx="1124989" cy="259686"/>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215"/>
          <p:cNvSpPr/>
          <p:nvPr/>
        </p:nvSpPr>
        <p:spPr>
          <a:xfrm>
            <a:off x="7083824" y="3429550"/>
            <a:ext cx="259727" cy="259665"/>
          </a:xfrm>
          <a:custGeom>
            <a:rect b="b" l="l" r="r" t="t"/>
            <a:pathLst>
              <a:path extrusionOk="0" h="8298" w="8298">
                <a:moveTo>
                  <a:pt x="0" y="1"/>
                </a:moveTo>
                <a:lnTo>
                  <a:pt x="0" y="8297"/>
                </a:lnTo>
                <a:lnTo>
                  <a:pt x="8297" y="8297"/>
                </a:lnTo>
                <a:lnTo>
                  <a:pt x="82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215"/>
          <p:cNvSpPr/>
          <p:nvPr/>
        </p:nvSpPr>
        <p:spPr>
          <a:xfrm>
            <a:off x="7496607" y="3429550"/>
            <a:ext cx="259707" cy="259686"/>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760" name="Shape 2760"/>
        <p:cNvGrpSpPr/>
        <p:nvPr/>
      </p:nvGrpSpPr>
      <p:grpSpPr>
        <a:xfrm>
          <a:off x="0" y="0"/>
          <a:ext cx="0" cy="0"/>
          <a:chOff x="0" y="0"/>
          <a:chExt cx="0" cy="0"/>
        </a:xfrm>
      </p:grpSpPr>
      <p:sp>
        <p:nvSpPr>
          <p:cNvPr id="2761" name="Google Shape;2761;p216"/>
          <p:cNvSpPr txBox="1"/>
          <p:nvPr>
            <p:ph idx="1" type="body"/>
          </p:nvPr>
        </p:nvSpPr>
        <p:spPr>
          <a:xfrm>
            <a:off x="311700" y="3306869"/>
            <a:ext cx="8520600" cy="6510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SzPts val="1600"/>
              <a:buChar char="●"/>
              <a:defRPr sz="1600"/>
            </a:lvl1pPr>
            <a:lvl2pPr indent="-330200" lvl="1" marL="914400" rtl="0" algn="ctr">
              <a:spcBef>
                <a:spcPts val="1600"/>
              </a:spcBef>
              <a:spcAft>
                <a:spcPts val="0"/>
              </a:spcAft>
              <a:buSzPts val="1600"/>
              <a:buChar char="○"/>
              <a:defRPr sz="1600"/>
            </a:lvl2pPr>
            <a:lvl3pPr indent="-330200" lvl="2" marL="1371600" rtl="0" algn="ctr">
              <a:spcBef>
                <a:spcPts val="1600"/>
              </a:spcBef>
              <a:spcAft>
                <a:spcPts val="0"/>
              </a:spcAft>
              <a:buSzPts val="1600"/>
              <a:buChar char="■"/>
              <a:defRPr sz="1600"/>
            </a:lvl3pPr>
            <a:lvl4pPr indent="-330200" lvl="3" marL="1828800" rtl="0" algn="ctr">
              <a:spcBef>
                <a:spcPts val="1600"/>
              </a:spcBef>
              <a:spcAft>
                <a:spcPts val="0"/>
              </a:spcAft>
              <a:buSzPts val="1600"/>
              <a:buChar char="●"/>
              <a:defRPr sz="1600"/>
            </a:lvl4pPr>
            <a:lvl5pPr indent="-330200" lvl="4" marL="2286000" rtl="0" algn="ctr">
              <a:spcBef>
                <a:spcPts val="1600"/>
              </a:spcBef>
              <a:spcAft>
                <a:spcPts val="0"/>
              </a:spcAft>
              <a:buSzPts val="1600"/>
              <a:buChar char="○"/>
              <a:defRPr sz="1600"/>
            </a:lvl5pPr>
            <a:lvl6pPr indent="-330200" lvl="5" marL="2743200" rtl="0" algn="ctr">
              <a:spcBef>
                <a:spcPts val="1600"/>
              </a:spcBef>
              <a:spcAft>
                <a:spcPts val="0"/>
              </a:spcAft>
              <a:buSzPts val="1600"/>
              <a:buChar char="■"/>
              <a:defRPr sz="1600"/>
            </a:lvl6pPr>
            <a:lvl7pPr indent="-330200" lvl="6" marL="3200400" rtl="0" algn="ctr">
              <a:spcBef>
                <a:spcPts val="1600"/>
              </a:spcBef>
              <a:spcAft>
                <a:spcPts val="0"/>
              </a:spcAft>
              <a:buSzPts val="1600"/>
              <a:buChar char="●"/>
              <a:defRPr sz="1600"/>
            </a:lvl7pPr>
            <a:lvl8pPr indent="-330200" lvl="7" marL="3657600" rtl="0" algn="ctr">
              <a:spcBef>
                <a:spcPts val="1600"/>
              </a:spcBef>
              <a:spcAft>
                <a:spcPts val="0"/>
              </a:spcAft>
              <a:buSzPts val="1600"/>
              <a:buChar char="○"/>
              <a:defRPr sz="1600"/>
            </a:lvl8pPr>
            <a:lvl9pPr indent="-330200" lvl="8" marL="4114800" rtl="0" algn="ctr">
              <a:spcBef>
                <a:spcPts val="1600"/>
              </a:spcBef>
              <a:spcAft>
                <a:spcPts val="1600"/>
              </a:spcAft>
              <a:buSzPts val="1600"/>
              <a:buChar char="■"/>
              <a:defRPr sz="1600"/>
            </a:lvl9pPr>
          </a:lstStyle>
          <a:p/>
        </p:txBody>
      </p:sp>
      <p:sp>
        <p:nvSpPr>
          <p:cNvPr id="2762" name="Google Shape;2762;p216"/>
          <p:cNvSpPr/>
          <p:nvPr/>
        </p:nvSpPr>
        <p:spPr>
          <a:xfrm rot="10800000">
            <a:off x="2751806" y="4243474"/>
            <a:ext cx="6391269" cy="904876"/>
          </a:xfrm>
          <a:custGeom>
            <a:rect b="b" l="l" r="r" t="t"/>
            <a:pathLst>
              <a:path extrusionOk="0" h="2763" w="16884">
                <a:moveTo>
                  <a:pt x="1" y="0"/>
                </a:moveTo>
                <a:lnTo>
                  <a:pt x="1" y="2762"/>
                </a:lnTo>
                <a:lnTo>
                  <a:pt x="16884" y="2762"/>
                </a:lnTo>
                <a:lnTo>
                  <a:pt x="1688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216"/>
          <p:cNvSpPr/>
          <p:nvPr/>
        </p:nvSpPr>
        <p:spPr>
          <a:xfrm rot="10800000">
            <a:off x="1361250" y="1501127"/>
            <a:ext cx="7781825" cy="1525098"/>
          </a:xfrm>
          <a:custGeom>
            <a:rect b="b" l="l" r="r" t="t"/>
            <a:pathLst>
              <a:path extrusionOk="0" h="2775" w="2882">
                <a:moveTo>
                  <a:pt x="1" y="0"/>
                </a:moveTo>
                <a:lnTo>
                  <a:pt x="1" y="2774"/>
                </a:lnTo>
                <a:lnTo>
                  <a:pt x="2882" y="2774"/>
                </a:lnTo>
                <a:lnTo>
                  <a:pt x="28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216"/>
          <p:cNvSpPr/>
          <p:nvPr/>
        </p:nvSpPr>
        <p:spPr>
          <a:xfrm rot="10800000">
            <a:off x="2" y="1"/>
            <a:ext cx="5791098" cy="505550"/>
          </a:xfrm>
          <a:custGeom>
            <a:rect b="b" l="l" r="r" t="t"/>
            <a:pathLst>
              <a:path extrusionOk="0" h="2775" w="2882">
                <a:moveTo>
                  <a:pt x="1" y="0"/>
                </a:moveTo>
                <a:lnTo>
                  <a:pt x="1" y="2774"/>
                </a:lnTo>
                <a:lnTo>
                  <a:pt x="2882" y="2774"/>
                </a:lnTo>
                <a:lnTo>
                  <a:pt x="2882"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216"/>
          <p:cNvSpPr/>
          <p:nvPr/>
        </p:nvSpPr>
        <p:spPr>
          <a:xfrm rot="10800000">
            <a:off x="21" y="1501871"/>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216"/>
          <p:cNvSpPr/>
          <p:nvPr/>
        </p:nvSpPr>
        <p:spPr>
          <a:xfrm rot="10800000">
            <a:off x="532482" y="912524"/>
            <a:ext cx="1055445" cy="355301"/>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216"/>
          <p:cNvSpPr/>
          <p:nvPr/>
        </p:nvSpPr>
        <p:spPr>
          <a:xfrm rot="10800000">
            <a:off x="7173125" y="912516"/>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216"/>
          <p:cNvSpPr/>
          <p:nvPr/>
        </p:nvSpPr>
        <p:spPr>
          <a:xfrm rot="10800000">
            <a:off x="1814348" y="912516"/>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216"/>
          <p:cNvSpPr/>
          <p:nvPr/>
        </p:nvSpPr>
        <p:spPr>
          <a:xfrm rot="10800000">
            <a:off x="4523560" y="323049"/>
            <a:ext cx="2095515"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216"/>
          <p:cNvSpPr/>
          <p:nvPr/>
        </p:nvSpPr>
        <p:spPr>
          <a:xfrm rot="10800000">
            <a:off x="7381057" y="3345678"/>
            <a:ext cx="1762943" cy="355322"/>
          </a:xfrm>
          <a:custGeom>
            <a:rect b="b" l="l" r="r" t="t"/>
            <a:pathLst>
              <a:path extrusionOk="0" h="2763" w="16884">
                <a:moveTo>
                  <a:pt x="1" y="0"/>
                </a:moveTo>
                <a:lnTo>
                  <a:pt x="1" y="2762"/>
                </a:lnTo>
                <a:lnTo>
                  <a:pt x="16884" y="2762"/>
                </a:lnTo>
                <a:lnTo>
                  <a:pt x="168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216"/>
          <p:cNvSpPr/>
          <p:nvPr/>
        </p:nvSpPr>
        <p:spPr>
          <a:xfrm rot="10800000">
            <a:off x="-4" y="2084924"/>
            <a:ext cx="1785554" cy="356851"/>
          </a:xfrm>
          <a:custGeom>
            <a:rect b="b" l="l" r="r" t="t"/>
            <a:pathLst>
              <a:path extrusionOk="0" h="2775" w="15325">
                <a:moveTo>
                  <a:pt x="1" y="0"/>
                </a:moveTo>
                <a:lnTo>
                  <a:pt x="1" y="2774"/>
                </a:lnTo>
                <a:lnTo>
                  <a:pt x="15324" y="2774"/>
                </a:lnTo>
                <a:lnTo>
                  <a:pt x="15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216"/>
          <p:cNvSpPr/>
          <p:nvPr/>
        </p:nvSpPr>
        <p:spPr>
          <a:xfrm rot="10800000">
            <a:off x="656319" y="4788199"/>
            <a:ext cx="2628881" cy="355301"/>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216"/>
          <p:cNvSpPr txBox="1"/>
          <p:nvPr>
            <p:ph hasCustomPrompt="1" type="title"/>
          </p:nvPr>
        </p:nvSpPr>
        <p:spPr>
          <a:xfrm>
            <a:off x="311700" y="1847850"/>
            <a:ext cx="8520600" cy="1382700"/>
          </a:xfrm>
          <a:prstGeom prst="rect">
            <a:avLst/>
          </a:prstGeom>
        </p:spPr>
        <p:txBody>
          <a:bodyPr anchorCtr="0" anchor="b" bIns="0" lIns="91425" spcFirstLastPara="1" rIns="91425" wrap="square" tIns="0">
            <a:noAutofit/>
          </a:bodyPr>
          <a:lstStyle>
            <a:lvl1pPr lvl="0" rtl="0" algn="ctr">
              <a:spcBef>
                <a:spcPts val="0"/>
              </a:spcBef>
              <a:spcAft>
                <a:spcPts val="0"/>
              </a:spcAft>
              <a:buSzPts val="12500"/>
              <a:buNone/>
              <a:defRPr sz="125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2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74" name="Shape 2774"/>
        <p:cNvGrpSpPr/>
        <p:nvPr/>
      </p:nvGrpSpPr>
      <p:grpSpPr>
        <a:xfrm>
          <a:off x="0" y="0"/>
          <a:ext cx="0" cy="0"/>
          <a:chOff x="0" y="0"/>
          <a:chExt cx="0" cy="0"/>
        </a:xfrm>
      </p:grpSpPr>
    </p:spTree>
  </p:cSld>
  <p:clrMapOvr>
    <a:masterClrMapping/>
  </p:clrMapOvr>
</p:sldLayout>
</file>

<file path=ppt/slideLayouts/slideLayout2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CUSTOM_1">
    <p:spTree>
      <p:nvGrpSpPr>
        <p:cNvPr id="2775" name="Shape 2775"/>
        <p:cNvGrpSpPr/>
        <p:nvPr/>
      </p:nvGrpSpPr>
      <p:grpSpPr>
        <a:xfrm>
          <a:off x="0" y="0"/>
          <a:ext cx="0" cy="0"/>
          <a:chOff x="0" y="0"/>
          <a:chExt cx="0" cy="0"/>
        </a:xfrm>
      </p:grpSpPr>
      <p:grpSp>
        <p:nvGrpSpPr>
          <p:cNvPr id="2776" name="Google Shape;2776;p218"/>
          <p:cNvGrpSpPr/>
          <p:nvPr/>
        </p:nvGrpSpPr>
        <p:grpSpPr>
          <a:xfrm>
            <a:off x="-25" y="2816286"/>
            <a:ext cx="9144046" cy="948350"/>
            <a:chOff x="-25" y="2816286"/>
            <a:chExt cx="9144046" cy="948350"/>
          </a:xfrm>
        </p:grpSpPr>
        <p:sp>
          <p:nvSpPr>
            <p:cNvPr id="2777" name="Google Shape;2777;p218"/>
            <p:cNvSpPr/>
            <p:nvPr/>
          </p:nvSpPr>
          <p:spPr>
            <a:xfrm>
              <a:off x="5439453" y="3632754"/>
              <a:ext cx="142155" cy="131882"/>
            </a:xfrm>
            <a:custGeom>
              <a:rect b="b" l="l" r="r" t="t"/>
              <a:pathLst>
                <a:path extrusionOk="0" h="4121" w="4442">
                  <a:moveTo>
                    <a:pt x="1" y="1"/>
                  </a:moveTo>
                  <a:lnTo>
                    <a:pt x="1" y="4120"/>
                  </a:lnTo>
                  <a:lnTo>
                    <a:pt x="4442" y="4120"/>
                  </a:lnTo>
                  <a:lnTo>
                    <a:pt x="4442"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218"/>
            <p:cNvSpPr/>
            <p:nvPr/>
          </p:nvSpPr>
          <p:spPr>
            <a:xfrm>
              <a:off x="5723675" y="3632754"/>
              <a:ext cx="2948838" cy="131882"/>
            </a:xfrm>
            <a:custGeom>
              <a:rect b="b" l="l" r="r" t="t"/>
              <a:pathLst>
                <a:path extrusionOk="0" h="4121" w="92144">
                  <a:moveTo>
                    <a:pt x="1" y="1"/>
                  </a:moveTo>
                  <a:lnTo>
                    <a:pt x="1" y="4120"/>
                  </a:lnTo>
                  <a:lnTo>
                    <a:pt x="92143" y="4120"/>
                  </a:lnTo>
                  <a:lnTo>
                    <a:pt x="921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218"/>
            <p:cNvSpPr/>
            <p:nvPr/>
          </p:nvSpPr>
          <p:spPr>
            <a:xfrm>
              <a:off x="4574596" y="3360726"/>
              <a:ext cx="1353834" cy="131882"/>
            </a:xfrm>
            <a:custGeom>
              <a:rect b="b" l="l" r="r" t="t"/>
              <a:pathLst>
                <a:path extrusionOk="0" h="4121" w="42304">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218"/>
            <p:cNvSpPr/>
            <p:nvPr/>
          </p:nvSpPr>
          <p:spPr>
            <a:xfrm>
              <a:off x="5129312" y="2816286"/>
              <a:ext cx="1148858" cy="131498"/>
            </a:xfrm>
            <a:custGeom>
              <a:rect b="b" l="l" r="r" t="t"/>
              <a:pathLst>
                <a:path extrusionOk="0" h="4109" w="35899">
                  <a:moveTo>
                    <a:pt x="1" y="1"/>
                  </a:moveTo>
                  <a:lnTo>
                    <a:pt x="1" y="4108"/>
                  </a:lnTo>
                  <a:lnTo>
                    <a:pt x="35898" y="4108"/>
                  </a:lnTo>
                  <a:lnTo>
                    <a:pt x="358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218"/>
            <p:cNvSpPr/>
            <p:nvPr/>
          </p:nvSpPr>
          <p:spPr>
            <a:xfrm>
              <a:off x="3376749"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218"/>
            <p:cNvSpPr/>
            <p:nvPr/>
          </p:nvSpPr>
          <p:spPr>
            <a:xfrm>
              <a:off x="3077647" y="2816286"/>
              <a:ext cx="370397" cy="131498"/>
            </a:xfrm>
            <a:custGeom>
              <a:rect b="b" l="l" r="r" t="t"/>
              <a:pathLst>
                <a:path extrusionOk="0" h="4109" w="11574">
                  <a:moveTo>
                    <a:pt x="1" y="1"/>
                  </a:moveTo>
                  <a:lnTo>
                    <a:pt x="1" y="4108"/>
                  </a:lnTo>
                  <a:lnTo>
                    <a:pt x="11574" y="4108"/>
                  </a:lnTo>
                  <a:lnTo>
                    <a:pt x="1157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218"/>
            <p:cNvSpPr/>
            <p:nvPr/>
          </p:nvSpPr>
          <p:spPr>
            <a:xfrm>
              <a:off x="3542860" y="2816286"/>
              <a:ext cx="139467" cy="131498"/>
            </a:xfrm>
            <a:custGeom>
              <a:rect b="b" l="l" r="r" t="t"/>
              <a:pathLst>
                <a:path extrusionOk="0" h="4109" w="4358">
                  <a:moveTo>
                    <a:pt x="0" y="1"/>
                  </a:moveTo>
                  <a:lnTo>
                    <a:pt x="0"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218"/>
            <p:cNvSpPr/>
            <p:nvPr/>
          </p:nvSpPr>
          <p:spPr>
            <a:xfrm>
              <a:off x="3723818" y="3088314"/>
              <a:ext cx="366205" cy="131882"/>
            </a:xfrm>
            <a:custGeom>
              <a:rect b="b" l="l" r="r" t="t"/>
              <a:pathLst>
                <a:path extrusionOk="0" h="4121" w="11443">
                  <a:moveTo>
                    <a:pt x="1" y="1"/>
                  </a:moveTo>
                  <a:lnTo>
                    <a:pt x="1" y="4120"/>
                  </a:lnTo>
                  <a:lnTo>
                    <a:pt x="11443" y="4120"/>
                  </a:lnTo>
                  <a:lnTo>
                    <a:pt x="114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218"/>
            <p:cNvSpPr/>
            <p:nvPr/>
          </p:nvSpPr>
          <p:spPr>
            <a:xfrm>
              <a:off x="2734770" y="3088314"/>
              <a:ext cx="891622" cy="131882"/>
            </a:xfrm>
            <a:custGeom>
              <a:rect b="b" l="l" r="r" t="t"/>
              <a:pathLst>
                <a:path extrusionOk="0" h="4121" w="27861">
                  <a:moveTo>
                    <a:pt x="0" y="1"/>
                  </a:moveTo>
                  <a:lnTo>
                    <a:pt x="0" y="4120"/>
                  </a:lnTo>
                  <a:lnTo>
                    <a:pt x="27861" y="4120"/>
                  </a:lnTo>
                  <a:lnTo>
                    <a:pt x="2786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218"/>
            <p:cNvSpPr/>
            <p:nvPr/>
          </p:nvSpPr>
          <p:spPr>
            <a:xfrm>
              <a:off x="864832"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218"/>
            <p:cNvSpPr/>
            <p:nvPr/>
          </p:nvSpPr>
          <p:spPr>
            <a:xfrm>
              <a:off x="1149054" y="3632754"/>
              <a:ext cx="2031679" cy="131882"/>
            </a:xfrm>
            <a:custGeom>
              <a:rect b="b" l="l" r="r" t="t"/>
              <a:pathLst>
                <a:path extrusionOk="0" h="4121" w="63485">
                  <a:moveTo>
                    <a:pt x="0" y="1"/>
                  </a:moveTo>
                  <a:lnTo>
                    <a:pt x="0" y="4120"/>
                  </a:lnTo>
                  <a:lnTo>
                    <a:pt x="63484" y="4120"/>
                  </a:lnTo>
                  <a:lnTo>
                    <a:pt x="6348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218"/>
            <p:cNvSpPr/>
            <p:nvPr/>
          </p:nvSpPr>
          <p:spPr>
            <a:xfrm>
              <a:off x="-25"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218"/>
            <p:cNvSpPr/>
            <p:nvPr/>
          </p:nvSpPr>
          <p:spPr>
            <a:xfrm>
              <a:off x="824064" y="2816286"/>
              <a:ext cx="1337833" cy="131498"/>
            </a:xfrm>
            <a:custGeom>
              <a:rect b="b" l="l" r="r" t="t"/>
              <a:pathLst>
                <a:path extrusionOk="0" h="4109" w="41804">
                  <a:moveTo>
                    <a:pt x="0" y="1"/>
                  </a:moveTo>
                  <a:lnTo>
                    <a:pt x="0" y="4108"/>
                  </a:lnTo>
                  <a:lnTo>
                    <a:pt x="41803" y="4108"/>
                  </a:lnTo>
                  <a:lnTo>
                    <a:pt x="418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218"/>
            <p:cNvSpPr/>
            <p:nvPr/>
          </p:nvSpPr>
          <p:spPr>
            <a:xfrm>
              <a:off x="582114" y="2816286"/>
              <a:ext cx="139499" cy="131498"/>
            </a:xfrm>
            <a:custGeom>
              <a:rect b="b" l="l" r="r" t="t"/>
              <a:pathLst>
                <a:path extrusionOk="0" h="4109" w="4359">
                  <a:moveTo>
                    <a:pt x="1" y="1"/>
                  </a:moveTo>
                  <a:lnTo>
                    <a:pt x="1"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218"/>
            <p:cNvSpPr/>
            <p:nvPr/>
          </p:nvSpPr>
          <p:spPr>
            <a:xfrm>
              <a:off x="8756420"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218"/>
            <p:cNvSpPr/>
            <p:nvPr/>
          </p:nvSpPr>
          <p:spPr>
            <a:xfrm>
              <a:off x="7790219"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218"/>
            <p:cNvSpPr/>
            <p:nvPr/>
          </p:nvSpPr>
          <p:spPr>
            <a:xfrm>
              <a:off x="6982098" y="2816286"/>
              <a:ext cx="1154938" cy="131498"/>
            </a:xfrm>
            <a:custGeom>
              <a:rect b="b" l="l" r="r" t="t"/>
              <a:pathLst>
                <a:path extrusionOk="0" h="4109" w="36089">
                  <a:moveTo>
                    <a:pt x="1" y="1"/>
                  </a:moveTo>
                  <a:lnTo>
                    <a:pt x="1" y="4108"/>
                  </a:lnTo>
                  <a:lnTo>
                    <a:pt x="36089" y="4108"/>
                  </a:lnTo>
                  <a:lnTo>
                    <a:pt x="3608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218"/>
            <p:cNvSpPr/>
            <p:nvPr/>
          </p:nvSpPr>
          <p:spPr>
            <a:xfrm>
              <a:off x="8279016" y="2816286"/>
              <a:ext cx="139883" cy="131498"/>
            </a:xfrm>
            <a:custGeom>
              <a:rect b="b" l="l" r="r" t="t"/>
              <a:pathLst>
                <a:path extrusionOk="0" h="4109" w="4371">
                  <a:moveTo>
                    <a:pt x="1" y="1"/>
                  </a:moveTo>
                  <a:lnTo>
                    <a:pt x="1" y="4108"/>
                  </a:lnTo>
                  <a:lnTo>
                    <a:pt x="4370" y="4108"/>
                  </a:lnTo>
                  <a:lnTo>
                    <a:pt x="4370"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5" name="Google Shape;2795;p218"/>
          <p:cNvSpPr txBox="1"/>
          <p:nvPr>
            <p:ph type="ctrTitle"/>
          </p:nvPr>
        </p:nvSpPr>
        <p:spPr>
          <a:xfrm flipH="1">
            <a:off x="6355375" y="-142871"/>
            <a:ext cx="14358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796" name="Google Shape;2796;p218"/>
          <p:cNvSpPr txBox="1"/>
          <p:nvPr>
            <p:ph idx="1" type="subTitle"/>
          </p:nvPr>
        </p:nvSpPr>
        <p:spPr>
          <a:xfrm flipH="1">
            <a:off x="6040625" y="1928650"/>
            <a:ext cx="20664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2797" name="Google Shape;2797;p218"/>
          <p:cNvSpPr txBox="1"/>
          <p:nvPr>
            <p:ph idx="2" type="ctrTitle"/>
          </p:nvPr>
        </p:nvSpPr>
        <p:spPr>
          <a:xfrm flipH="1">
            <a:off x="1037600"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2798" name="Google Shape;2798;p218"/>
          <p:cNvSpPr txBox="1"/>
          <p:nvPr>
            <p:ph idx="3" type="subTitle"/>
          </p:nvPr>
        </p:nvSpPr>
        <p:spPr>
          <a:xfrm flipH="1">
            <a:off x="1037000"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2799" name="Google Shape;2799;p218"/>
          <p:cNvSpPr txBox="1"/>
          <p:nvPr>
            <p:ph idx="4" type="ctrTitle"/>
          </p:nvPr>
        </p:nvSpPr>
        <p:spPr>
          <a:xfrm flipH="1">
            <a:off x="3829056" y="-219071"/>
            <a:ext cx="14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800" name="Google Shape;2800;p218"/>
          <p:cNvSpPr txBox="1"/>
          <p:nvPr>
            <p:ph idx="5" type="subTitle"/>
          </p:nvPr>
        </p:nvSpPr>
        <p:spPr>
          <a:xfrm flipH="1">
            <a:off x="3539465"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2801" name="Google Shape;2801;p218"/>
          <p:cNvSpPr txBox="1"/>
          <p:nvPr>
            <p:ph idx="6"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2802" name="Google Shape;2802;p218"/>
          <p:cNvSpPr txBox="1"/>
          <p:nvPr>
            <p:ph idx="7" type="ctrTitle"/>
          </p:nvPr>
        </p:nvSpPr>
        <p:spPr>
          <a:xfrm flipH="1">
            <a:off x="353911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2803" name="Google Shape;2803;p218"/>
          <p:cNvSpPr txBox="1"/>
          <p:nvPr>
            <p:ph idx="8" type="ctrTitle"/>
          </p:nvPr>
        </p:nvSpPr>
        <p:spPr>
          <a:xfrm flipH="1">
            <a:off x="604196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2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804" name="Shape 2804"/>
        <p:cNvGrpSpPr/>
        <p:nvPr/>
      </p:nvGrpSpPr>
      <p:grpSpPr>
        <a:xfrm>
          <a:off x="0" y="0"/>
          <a:ext cx="0" cy="0"/>
          <a:chOff x="0" y="0"/>
          <a:chExt cx="0" cy="0"/>
        </a:xfrm>
      </p:grpSpPr>
      <p:sp>
        <p:nvSpPr>
          <p:cNvPr id="2805" name="Google Shape;2805;p219"/>
          <p:cNvSpPr/>
          <p:nvPr/>
        </p:nvSpPr>
        <p:spPr>
          <a:xfrm>
            <a:off x="0" y="1584850"/>
            <a:ext cx="4361919"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219"/>
          <p:cNvSpPr/>
          <p:nvPr/>
        </p:nvSpPr>
        <p:spPr>
          <a:xfrm>
            <a:off x="6076300" y="1584850"/>
            <a:ext cx="1243658" cy="241393"/>
          </a:xfrm>
          <a:custGeom>
            <a:rect b="b" l="l" r="r" t="t"/>
            <a:pathLst>
              <a:path extrusionOk="0" h="5847" w="19503">
                <a:moveTo>
                  <a:pt x="0" y="1"/>
                </a:moveTo>
                <a:lnTo>
                  <a:pt x="0" y="5847"/>
                </a:lnTo>
                <a:lnTo>
                  <a:pt x="19503" y="5847"/>
                </a:lnTo>
                <a:lnTo>
                  <a:pt x="195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219"/>
          <p:cNvSpPr/>
          <p:nvPr/>
        </p:nvSpPr>
        <p:spPr>
          <a:xfrm>
            <a:off x="2172024" y="3002644"/>
            <a:ext cx="1243656" cy="240911"/>
          </a:xfrm>
          <a:custGeom>
            <a:rect b="b" l="l" r="r" t="t"/>
            <a:pathLst>
              <a:path extrusionOk="0" h="5847" w="30184">
                <a:moveTo>
                  <a:pt x="1" y="0"/>
                </a:moveTo>
                <a:lnTo>
                  <a:pt x="1" y="5846"/>
                </a:lnTo>
                <a:lnTo>
                  <a:pt x="30183" y="5846"/>
                </a:lnTo>
                <a:lnTo>
                  <a:pt x="301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219"/>
          <p:cNvSpPr/>
          <p:nvPr/>
        </p:nvSpPr>
        <p:spPr>
          <a:xfrm>
            <a:off x="4667250" y="3002650"/>
            <a:ext cx="4476882"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219"/>
          <p:cNvSpPr/>
          <p:nvPr/>
        </p:nvSpPr>
        <p:spPr>
          <a:xfrm>
            <a:off x="4552950" y="1584850"/>
            <a:ext cx="1342466" cy="241405"/>
          </a:xfrm>
          <a:custGeom>
            <a:rect b="b" l="l" r="r" t="t"/>
            <a:pathLst>
              <a:path extrusionOk="0" h="5859" w="146079">
                <a:moveTo>
                  <a:pt x="1" y="1"/>
                </a:moveTo>
                <a:lnTo>
                  <a:pt x="1" y="5858"/>
                </a:lnTo>
                <a:lnTo>
                  <a:pt x="146079" y="5858"/>
                </a:lnTo>
                <a:lnTo>
                  <a:pt x="1460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219"/>
          <p:cNvSpPr txBox="1"/>
          <p:nvPr>
            <p:ph type="ctrTitle"/>
          </p:nvPr>
        </p:nvSpPr>
        <p:spPr>
          <a:xfrm flipH="1">
            <a:off x="2189800" y="1848349"/>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2811" name="Google Shape;2811;p219"/>
          <p:cNvSpPr txBox="1"/>
          <p:nvPr>
            <p:ph idx="1" type="subTitle"/>
          </p:nvPr>
        </p:nvSpPr>
        <p:spPr>
          <a:xfrm flipH="1">
            <a:off x="2189801" y="2162325"/>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2812" name="Google Shape;2812;p219"/>
          <p:cNvSpPr txBox="1"/>
          <p:nvPr>
            <p:ph idx="2" type="ctrTitle"/>
          </p:nvPr>
        </p:nvSpPr>
        <p:spPr>
          <a:xfrm flipH="1">
            <a:off x="4811675" y="1848401"/>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2813" name="Google Shape;2813;p219"/>
          <p:cNvSpPr txBox="1"/>
          <p:nvPr>
            <p:ph idx="3" type="subTitle"/>
          </p:nvPr>
        </p:nvSpPr>
        <p:spPr>
          <a:xfrm flipH="1">
            <a:off x="4811675" y="2163531"/>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2814" name="Google Shape;2814;p219"/>
          <p:cNvSpPr txBox="1"/>
          <p:nvPr>
            <p:ph idx="4" type="ctrTitle"/>
          </p:nvPr>
        </p:nvSpPr>
        <p:spPr>
          <a:xfrm flipH="1">
            <a:off x="2189796" y="3103412"/>
            <a:ext cx="21639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200"/>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2815" name="Google Shape;2815;p219"/>
          <p:cNvSpPr txBox="1"/>
          <p:nvPr>
            <p:ph idx="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2816" name="Google Shape;2816;p219"/>
          <p:cNvSpPr txBox="1"/>
          <p:nvPr>
            <p:ph idx="6" type="ctrTitle"/>
          </p:nvPr>
        </p:nvSpPr>
        <p:spPr>
          <a:xfrm flipH="1">
            <a:off x="2189800" y="3258286"/>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2817" name="Google Shape;2817;p219"/>
          <p:cNvSpPr txBox="1"/>
          <p:nvPr>
            <p:ph idx="7" type="subTitle"/>
          </p:nvPr>
        </p:nvSpPr>
        <p:spPr>
          <a:xfrm flipH="1">
            <a:off x="2189801" y="3572262"/>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2818" name="Google Shape;2818;p219"/>
          <p:cNvSpPr txBox="1"/>
          <p:nvPr>
            <p:ph idx="8" type="ctrTitle"/>
          </p:nvPr>
        </p:nvSpPr>
        <p:spPr>
          <a:xfrm flipH="1">
            <a:off x="4811675" y="3258338"/>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2819" name="Google Shape;2819;p219"/>
          <p:cNvSpPr txBox="1"/>
          <p:nvPr>
            <p:ph idx="9" type="subTitle"/>
          </p:nvPr>
        </p:nvSpPr>
        <p:spPr>
          <a:xfrm flipH="1">
            <a:off x="4811675" y="3573468"/>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ota al pie">
  <p:cSld name="CAPTION_ONLY_1">
    <p:spTree>
      <p:nvGrpSpPr>
        <p:cNvPr id="184" name="Shape 184"/>
        <p:cNvGrpSpPr/>
        <p:nvPr/>
      </p:nvGrpSpPr>
      <p:grpSpPr>
        <a:xfrm>
          <a:off x="0" y="0"/>
          <a:ext cx="0" cy="0"/>
          <a:chOff x="0" y="0"/>
          <a:chExt cx="0" cy="0"/>
        </a:xfrm>
      </p:grpSpPr>
      <p:sp>
        <p:nvSpPr>
          <p:cNvPr id="185" name="Google Shape;185;p23"/>
          <p:cNvSpPr/>
          <p:nvPr/>
        </p:nvSpPr>
        <p:spPr>
          <a:xfrm>
            <a:off x="7928639" y="1"/>
            <a:ext cx="1215355" cy="402011"/>
          </a:xfrm>
          <a:custGeom>
            <a:rect b="b" l="l" r="r" t="t"/>
            <a:pathLst>
              <a:path extrusionOk="0" h="5002" w="15122">
                <a:moveTo>
                  <a:pt x="0" y="1"/>
                </a:moveTo>
                <a:lnTo>
                  <a:pt x="0" y="5001"/>
                </a:lnTo>
                <a:lnTo>
                  <a:pt x="15121" y="5001"/>
                </a:lnTo>
                <a:lnTo>
                  <a:pt x="151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3"/>
          <p:cNvSpPr/>
          <p:nvPr/>
        </p:nvSpPr>
        <p:spPr>
          <a:xfrm>
            <a:off x="3511525" y="783700"/>
            <a:ext cx="5632410" cy="2353867"/>
          </a:xfrm>
          <a:custGeom>
            <a:rect b="b" l="l" r="r" t="t"/>
            <a:pathLst>
              <a:path extrusionOk="0" h="27529" w="70081">
                <a:moveTo>
                  <a:pt x="0" y="1"/>
                </a:moveTo>
                <a:lnTo>
                  <a:pt x="0" y="27528"/>
                </a:lnTo>
                <a:lnTo>
                  <a:pt x="70080" y="27528"/>
                </a:lnTo>
                <a:lnTo>
                  <a:pt x="70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3"/>
          <p:cNvSpPr txBox="1"/>
          <p:nvPr>
            <p:ph type="title"/>
          </p:nvPr>
        </p:nvSpPr>
        <p:spPr>
          <a:xfrm>
            <a:off x="3762375" y="1012300"/>
            <a:ext cx="4915200" cy="19401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Clr>
                <a:schemeClr val="dk1"/>
              </a:buClr>
              <a:buSzPts val="3500"/>
              <a:buNone/>
              <a:defRPr sz="35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
        <p:nvSpPr>
          <p:cNvPr id="188" name="Google Shape;188;p23"/>
          <p:cNvSpPr/>
          <p:nvPr/>
        </p:nvSpPr>
        <p:spPr>
          <a:xfrm>
            <a:off x="5865073" y="3429550"/>
            <a:ext cx="1215342" cy="259665"/>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3"/>
          <p:cNvSpPr/>
          <p:nvPr/>
        </p:nvSpPr>
        <p:spPr>
          <a:xfrm>
            <a:off x="8018936" y="3429550"/>
            <a:ext cx="1124989" cy="259686"/>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3"/>
          <p:cNvSpPr/>
          <p:nvPr/>
        </p:nvSpPr>
        <p:spPr>
          <a:xfrm>
            <a:off x="7083824" y="3429550"/>
            <a:ext cx="259727" cy="259665"/>
          </a:xfrm>
          <a:custGeom>
            <a:rect b="b" l="l" r="r" t="t"/>
            <a:pathLst>
              <a:path extrusionOk="0" h="8298" w="8298">
                <a:moveTo>
                  <a:pt x="0" y="1"/>
                </a:moveTo>
                <a:lnTo>
                  <a:pt x="0" y="8297"/>
                </a:lnTo>
                <a:lnTo>
                  <a:pt x="8297" y="8297"/>
                </a:lnTo>
                <a:lnTo>
                  <a:pt x="82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3"/>
          <p:cNvSpPr/>
          <p:nvPr/>
        </p:nvSpPr>
        <p:spPr>
          <a:xfrm>
            <a:off x="7496607" y="3429550"/>
            <a:ext cx="259707" cy="259686"/>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CUSTOM_6">
    <p:spTree>
      <p:nvGrpSpPr>
        <p:cNvPr id="2820" name="Shape 2820"/>
        <p:cNvGrpSpPr/>
        <p:nvPr/>
      </p:nvGrpSpPr>
      <p:grpSpPr>
        <a:xfrm>
          <a:off x="0" y="0"/>
          <a:ext cx="0" cy="0"/>
          <a:chOff x="0" y="0"/>
          <a:chExt cx="0" cy="0"/>
        </a:xfrm>
      </p:grpSpPr>
      <p:sp>
        <p:nvSpPr>
          <p:cNvPr id="2821" name="Google Shape;2821;p220"/>
          <p:cNvSpPr txBox="1"/>
          <p:nvPr>
            <p:ph type="ctrTitle"/>
          </p:nvPr>
        </p:nvSpPr>
        <p:spPr>
          <a:xfrm flipH="1">
            <a:off x="2266008" y="1775350"/>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822" name="Google Shape;2822;p220"/>
          <p:cNvSpPr txBox="1"/>
          <p:nvPr>
            <p:ph idx="2" type="ctrTitle"/>
          </p:nvPr>
        </p:nvSpPr>
        <p:spPr>
          <a:xfrm flipH="1">
            <a:off x="4714188" y="1775427"/>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823" name="Google Shape;2823;p220"/>
          <p:cNvSpPr txBox="1"/>
          <p:nvPr>
            <p:ph idx="1" type="subTitle"/>
          </p:nvPr>
        </p:nvSpPr>
        <p:spPr>
          <a:xfrm flipH="1">
            <a:off x="4714175" y="2208199"/>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824" name="Google Shape;2824;p220"/>
          <p:cNvSpPr txBox="1"/>
          <p:nvPr>
            <p:ph idx="3" type="ctrTitle"/>
          </p:nvPr>
        </p:nvSpPr>
        <p:spPr>
          <a:xfrm flipH="1">
            <a:off x="2266001" y="3155675"/>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825" name="Google Shape;2825;p220"/>
          <p:cNvSpPr txBox="1"/>
          <p:nvPr>
            <p:ph idx="4" type="subTitle"/>
          </p:nvPr>
        </p:nvSpPr>
        <p:spPr>
          <a:xfrm flipH="1">
            <a:off x="2266000" y="3585925"/>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826" name="Google Shape;2826;p220"/>
          <p:cNvSpPr txBox="1"/>
          <p:nvPr>
            <p:ph idx="5" type="ctrTitle"/>
          </p:nvPr>
        </p:nvSpPr>
        <p:spPr>
          <a:xfrm flipH="1">
            <a:off x="4714200" y="3155754"/>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827" name="Google Shape;2827;p220"/>
          <p:cNvSpPr txBox="1"/>
          <p:nvPr>
            <p:ph idx="6" type="subTitle"/>
          </p:nvPr>
        </p:nvSpPr>
        <p:spPr>
          <a:xfrm flipH="1">
            <a:off x="4714175" y="3585925"/>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828" name="Google Shape;2828;p220"/>
          <p:cNvSpPr txBox="1"/>
          <p:nvPr>
            <p:ph idx="7"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2829" name="Google Shape;2829;p220"/>
          <p:cNvSpPr txBox="1"/>
          <p:nvPr>
            <p:ph idx="8" type="subTitle"/>
          </p:nvPr>
        </p:nvSpPr>
        <p:spPr>
          <a:xfrm flipH="1">
            <a:off x="2266008" y="2208197"/>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2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4">
    <p:spTree>
      <p:nvGrpSpPr>
        <p:cNvPr id="2830" name="Shape 2830"/>
        <p:cNvGrpSpPr/>
        <p:nvPr/>
      </p:nvGrpSpPr>
      <p:grpSpPr>
        <a:xfrm>
          <a:off x="0" y="0"/>
          <a:ext cx="0" cy="0"/>
          <a:chOff x="0" y="0"/>
          <a:chExt cx="0" cy="0"/>
        </a:xfrm>
      </p:grpSpPr>
      <p:sp>
        <p:nvSpPr>
          <p:cNvPr id="2831" name="Google Shape;2831;p221"/>
          <p:cNvSpPr/>
          <p:nvPr/>
        </p:nvSpPr>
        <p:spPr>
          <a:xfrm>
            <a:off x="6200875" y="1515825"/>
            <a:ext cx="2943127" cy="241405"/>
          </a:xfrm>
          <a:custGeom>
            <a:rect b="b" l="l" r="r" t="t"/>
            <a:pathLst>
              <a:path extrusionOk="0" h="5859" w="146079">
                <a:moveTo>
                  <a:pt x="1" y="1"/>
                </a:moveTo>
                <a:lnTo>
                  <a:pt x="1" y="5858"/>
                </a:lnTo>
                <a:lnTo>
                  <a:pt x="146079" y="5858"/>
                </a:lnTo>
                <a:lnTo>
                  <a:pt x="146079" y="1"/>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221"/>
          <p:cNvSpPr txBox="1"/>
          <p:nvPr>
            <p:ph idx="1" type="body"/>
          </p:nvPr>
        </p:nvSpPr>
        <p:spPr>
          <a:xfrm>
            <a:off x="5438700" y="1973025"/>
            <a:ext cx="31242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Font typeface="Raleway SemiBold"/>
              <a:buChar char="●"/>
              <a:defRPr sz="1600"/>
            </a:lvl1pPr>
            <a:lvl2pPr indent="-330200" lvl="1" marL="914400" rtl="0" algn="r">
              <a:spcBef>
                <a:spcPts val="0"/>
              </a:spcBef>
              <a:spcAft>
                <a:spcPts val="0"/>
              </a:spcAft>
              <a:buSzPts val="1600"/>
              <a:buFont typeface="Nunito Light"/>
              <a:buChar char="○"/>
              <a:defRPr sz="1600"/>
            </a:lvl2pPr>
            <a:lvl3pPr indent="-330200" lvl="2" marL="1371600" rtl="0" algn="r">
              <a:spcBef>
                <a:spcPts val="1600"/>
              </a:spcBef>
              <a:spcAft>
                <a:spcPts val="0"/>
              </a:spcAft>
              <a:buSzPts val="1600"/>
              <a:buFont typeface="Nunito Light"/>
              <a:buChar char="■"/>
              <a:defRPr sz="1600"/>
            </a:lvl3pPr>
            <a:lvl4pPr indent="-330200" lvl="3" marL="1828800" rtl="0" algn="r">
              <a:spcBef>
                <a:spcPts val="1600"/>
              </a:spcBef>
              <a:spcAft>
                <a:spcPts val="0"/>
              </a:spcAft>
              <a:buSzPts val="1600"/>
              <a:buFont typeface="Nunito Light"/>
              <a:buChar char="●"/>
              <a:defRPr sz="1600"/>
            </a:lvl4pPr>
            <a:lvl5pPr indent="-330200" lvl="4" marL="2286000" rtl="0" algn="r">
              <a:spcBef>
                <a:spcPts val="1600"/>
              </a:spcBef>
              <a:spcAft>
                <a:spcPts val="0"/>
              </a:spcAft>
              <a:buSzPts val="1600"/>
              <a:buFont typeface="Nunito Light"/>
              <a:buChar char="○"/>
              <a:defRPr sz="1600"/>
            </a:lvl5pPr>
            <a:lvl6pPr indent="-330200" lvl="5" marL="2743200" rtl="0" algn="r">
              <a:spcBef>
                <a:spcPts val="1600"/>
              </a:spcBef>
              <a:spcAft>
                <a:spcPts val="0"/>
              </a:spcAft>
              <a:buSzPts val="1600"/>
              <a:buFont typeface="Nunito Light"/>
              <a:buChar char="■"/>
              <a:defRPr sz="1600"/>
            </a:lvl6pPr>
            <a:lvl7pPr indent="-330200" lvl="6" marL="3200400" rtl="0" algn="r">
              <a:spcBef>
                <a:spcPts val="1600"/>
              </a:spcBef>
              <a:spcAft>
                <a:spcPts val="0"/>
              </a:spcAft>
              <a:buSzPts val="1600"/>
              <a:buFont typeface="Nunito Light"/>
              <a:buChar char="●"/>
              <a:defRPr sz="1600"/>
            </a:lvl7pPr>
            <a:lvl8pPr indent="-330200" lvl="7" marL="3657600" rtl="0" algn="r">
              <a:spcBef>
                <a:spcPts val="1600"/>
              </a:spcBef>
              <a:spcAft>
                <a:spcPts val="0"/>
              </a:spcAft>
              <a:buSzPts val="1600"/>
              <a:buFont typeface="Nunito Light"/>
              <a:buChar char="○"/>
              <a:defRPr sz="1600"/>
            </a:lvl8pPr>
            <a:lvl9pPr indent="-330200" lvl="8" marL="4114800" rtl="0" algn="r">
              <a:spcBef>
                <a:spcPts val="1600"/>
              </a:spcBef>
              <a:spcAft>
                <a:spcPts val="1600"/>
              </a:spcAft>
              <a:buSzPts val="1600"/>
              <a:buFont typeface="Nunito Light"/>
              <a:buChar char="■"/>
              <a:defRPr sz="1600"/>
            </a:lvl9pPr>
          </a:lstStyle>
          <a:p/>
        </p:txBody>
      </p:sp>
      <p:sp>
        <p:nvSpPr>
          <p:cNvPr id="2833" name="Google Shape;2833;p221"/>
          <p:cNvSpPr txBox="1"/>
          <p:nvPr>
            <p:ph type="title"/>
          </p:nvPr>
        </p:nvSpPr>
        <p:spPr>
          <a:xfrm>
            <a:off x="5438775" y="1168325"/>
            <a:ext cx="31242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
        <p:nvSpPr>
          <p:cNvPr id="2834" name="Google Shape;2834;p221"/>
          <p:cNvSpPr/>
          <p:nvPr/>
        </p:nvSpPr>
        <p:spPr>
          <a:xfrm>
            <a:off x="8318280" y="5018272"/>
            <a:ext cx="825726" cy="125232"/>
          </a:xfrm>
          <a:custGeom>
            <a:rect b="b" l="l" r="r" t="t"/>
            <a:pathLst>
              <a:path extrusionOk="0" h="2335" w="15396">
                <a:moveTo>
                  <a:pt x="1" y="1"/>
                </a:moveTo>
                <a:lnTo>
                  <a:pt x="1" y="2335"/>
                </a:lnTo>
                <a:lnTo>
                  <a:pt x="15395" y="2335"/>
                </a:lnTo>
                <a:lnTo>
                  <a:pt x="153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221"/>
          <p:cNvSpPr/>
          <p:nvPr/>
        </p:nvSpPr>
        <p:spPr>
          <a:xfrm>
            <a:off x="6473454" y="5018272"/>
            <a:ext cx="1685830" cy="125232"/>
          </a:xfrm>
          <a:custGeom>
            <a:rect b="b" l="l" r="r" t="t"/>
            <a:pathLst>
              <a:path extrusionOk="0" h="2335" w="31433">
                <a:moveTo>
                  <a:pt x="0" y="1"/>
                </a:moveTo>
                <a:lnTo>
                  <a:pt x="0" y="2335"/>
                </a:lnTo>
                <a:lnTo>
                  <a:pt x="31433" y="2335"/>
                </a:lnTo>
                <a:lnTo>
                  <a:pt x="314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221"/>
          <p:cNvSpPr/>
          <p:nvPr/>
        </p:nvSpPr>
        <p:spPr>
          <a:xfrm>
            <a:off x="6031569" y="4810127"/>
            <a:ext cx="2520459" cy="125875"/>
          </a:xfrm>
          <a:custGeom>
            <a:rect b="b" l="l" r="r" t="t"/>
            <a:pathLst>
              <a:path extrusionOk="0" h="2347" w="46995">
                <a:moveTo>
                  <a:pt x="0" y="1"/>
                </a:moveTo>
                <a:lnTo>
                  <a:pt x="0" y="2346"/>
                </a:lnTo>
                <a:lnTo>
                  <a:pt x="46994" y="2346"/>
                </a:lnTo>
                <a:lnTo>
                  <a:pt x="469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221"/>
          <p:cNvSpPr/>
          <p:nvPr/>
        </p:nvSpPr>
        <p:spPr>
          <a:xfrm>
            <a:off x="5564744" y="4810127"/>
            <a:ext cx="285486" cy="125875"/>
          </a:xfrm>
          <a:custGeom>
            <a:rect b="b" l="l" r="r" t="t"/>
            <a:pathLst>
              <a:path extrusionOk="0" h="2347" w="5323">
                <a:moveTo>
                  <a:pt x="1" y="1"/>
                </a:moveTo>
                <a:lnTo>
                  <a:pt x="1" y="2346"/>
                </a:lnTo>
                <a:lnTo>
                  <a:pt x="5323" y="2346"/>
                </a:lnTo>
                <a:lnTo>
                  <a:pt x="5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4_1">
    <p:spTree>
      <p:nvGrpSpPr>
        <p:cNvPr id="2838" name="Shape 2838"/>
        <p:cNvGrpSpPr/>
        <p:nvPr/>
      </p:nvGrpSpPr>
      <p:grpSpPr>
        <a:xfrm>
          <a:off x="0" y="0"/>
          <a:ext cx="0" cy="0"/>
          <a:chOff x="0" y="0"/>
          <a:chExt cx="0" cy="0"/>
        </a:xfrm>
      </p:grpSpPr>
      <p:sp>
        <p:nvSpPr>
          <p:cNvPr id="2839" name="Google Shape;2839;p222"/>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222"/>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222"/>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222"/>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222"/>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222"/>
          <p:cNvSpPr/>
          <p:nvPr/>
        </p:nvSpPr>
        <p:spPr>
          <a:xfrm flipH="1">
            <a:off x="1299983"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222"/>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222"/>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222"/>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222"/>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222"/>
          <p:cNvSpPr/>
          <p:nvPr/>
        </p:nvSpPr>
        <p:spPr>
          <a:xfrm>
            <a:off x="2094075" y="1123150"/>
            <a:ext cx="4955589" cy="4020450"/>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222"/>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Tree>
  </p:cSld>
  <p:clrMapOvr>
    <a:masterClrMapping/>
  </p:clrMapOvr>
</p:sldLayout>
</file>

<file path=ppt/slideLayouts/slideLayout2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5">
    <p:spTree>
      <p:nvGrpSpPr>
        <p:cNvPr id="2851" name="Shape 2851"/>
        <p:cNvGrpSpPr/>
        <p:nvPr/>
      </p:nvGrpSpPr>
      <p:grpSpPr>
        <a:xfrm>
          <a:off x="0" y="0"/>
          <a:ext cx="0" cy="0"/>
          <a:chOff x="0" y="0"/>
          <a:chExt cx="0" cy="0"/>
        </a:xfrm>
      </p:grpSpPr>
      <p:sp>
        <p:nvSpPr>
          <p:cNvPr id="2852" name="Google Shape;2852;p223"/>
          <p:cNvSpPr/>
          <p:nvPr/>
        </p:nvSpPr>
        <p:spPr>
          <a:xfrm>
            <a:off x="1817725" y="0"/>
            <a:ext cx="7326300" cy="390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223"/>
          <p:cNvSpPr txBox="1"/>
          <p:nvPr>
            <p:ph idx="1" type="body"/>
          </p:nvPr>
        </p:nvSpPr>
        <p:spPr>
          <a:xfrm>
            <a:off x="4579525" y="2388200"/>
            <a:ext cx="39327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Char char="●"/>
              <a:defRPr sz="1600"/>
            </a:lvl1pPr>
            <a:lvl2pPr indent="-330200" lvl="1" marL="914400" rtl="0">
              <a:spcBef>
                <a:spcPts val="0"/>
              </a:spcBef>
              <a:spcAft>
                <a:spcPts val="0"/>
              </a:spcAft>
              <a:buSzPts val="1600"/>
              <a:buChar char="○"/>
              <a:defRPr/>
            </a:lvl2pPr>
            <a:lvl3pPr indent="-323850" lvl="2" marL="1371600" rtl="0">
              <a:spcBef>
                <a:spcPts val="1600"/>
              </a:spcBef>
              <a:spcAft>
                <a:spcPts val="0"/>
              </a:spcAft>
              <a:buSzPts val="1500"/>
              <a:buChar char="■"/>
              <a:defRPr/>
            </a:lvl3pPr>
            <a:lvl4pPr indent="-323850" lvl="3" marL="1828800" rtl="0">
              <a:spcBef>
                <a:spcPts val="1600"/>
              </a:spcBef>
              <a:spcAft>
                <a:spcPts val="0"/>
              </a:spcAft>
              <a:buSzPts val="15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1150" lvl="6" marL="3200400" rtl="0">
              <a:spcBef>
                <a:spcPts val="1600"/>
              </a:spcBef>
              <a:spcAft>
                <a:spcPts val="0"/>
              </a:spcAft>
              <a:buSzPts val="1300"/>
              <a:buChar char="●"/>
              <a:defRPr/>
            </a:lvl7pPr>
            <a:lvl8pPr indent="-311150" lvl="7" marL="3657600" rtl="0">
              <a:spcBef>
                <a:spcPts val="1600"/>
              </a:spcBef>
              <a:spcAft>
                <a:spcPts val="0"/>
              </a:spcAft>
              <a:buSzPts val="1300"/>
              <a:buChar char="○"/>
              <a:defRPr/>
            </a:lvl8pPr>
            <a:lvl9pPr indent="-317500" lvl="8" marL="4114800" rtl="0">
              <a:spcBef>
                <a:spcPts val="1600"/>
              </a:spcBef>
              <a:spcAft>
                <a:spcPts val="1600"/>
              </a:spcAft>
              <a:buSzPts val="1400"/>
              <a:buChar char="■"/>
              <a:defRPr/>
            </a:lvl9pPr>
          </a:lstStyle>
          <a:p/>
        </p:txBody>
      </p:sp>
      <p:sp>
        <p:nvSpPr>
          <p:cNvPr id="2854" name="Google Shape;2854;p223"/>
          <p:cNvSpPr txBox="1"/>
          <p:nvPr>
            <p:ph type="title"/>
          </p:nvPr>
        </p:nvSpPr>
        <p:spPr>
          <a:xfrm>
            <a:off x="4579531" y="1714800"/>
            <a:ext cx="39633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lgn="r">
              <a:spcBef>
                <a:spcPts val="0"/>
              </a:spcBef>
              <a:spcAft>
                <a:spcPts val="0"/>
              </a:spcAft>
              <a:buNone/>
              <a:defRPr sz="3000"/>
            </a:lvl2pPr>
            <a:lvl3pPr lvl="2" rtl="0" algn="r">
              <a:spcBef>
                <a:spcPts val="0"/>
              </a:spcBef>
              <a:spcAft>
                <a:spcPts val="0"/>
              </a:spcAft>
              <a:buNone/>
              <a:defRPr sz="3000"/>
            </a:lvl3pPr>
            <a:lvl4pPr lvl="3" rtl="0" algn="r">
              <a:spcBef>
                <a:spcPts val="0"/>
              </a:spcBef>
              <a:spcAft>
                <a:spcPts val="0"/>
              </a:spcAft>
              <a:buNone/>
              <a:defRPr sz="3000"/>
            </a:lvl4pPr>
            <a:lvl5pPr lvl="4" rtl="0" algn="r">
              <a:spcBef>
                <a:spcPts val="0"/>
              </a:spcBef>
              <a:spcAft>
                <a:spcPts val="0"/>
              </a:spcAft>
              <a:buNone/>
              <a:defRPr sz="3000"/>
            </a:lvl5pPr>
            <a:lvl6pPr lvl="5" rtl="0" algn="r">
              <a:spcBef>
                <a:spcPts val="0"/>
              </a:spcBef>
              <a:spcAft>
                <a:spcPts val="0"/>
              </a:spcAft>
              <a:buNone/>
              <a:defRPr sz="3000"/>
            </a:lvl6pPr>
            <a:lvl7pPr lvl="6" rtl="0" algn="r">
              <a:spcBef>
                <a:spcPts val="0"/>
              </a:spcBef>
              <a:spcAft>
                <a:spcPts val="0"/>
              </a:spcAft>
              <a:buNone/>
              <a:defRPr sz="3000"/>
            </a:lvl7pPr>
            <a:lvl8pPr lvl="7" rtl="0" algn="r">
              <a:spcBef>
                <a:spcPts val="0"/>
              </a:spcBef>
              <a:spcAft>
                <a:spcPts val="0"/>
              </a:spcAft>
              <a:buNone/>
              <a:defRPr sz="3000"/>
            </a:lvl8pPr>
            <a:lvl9pPr lvl="8" rtl="0" algn="r">
              <a:spcBef>
                <a:spcPts val="0"/>
              </a:spcBef>
              <a:spcAft>
                <a:spcPts val="0"/>
              </a:spcAft>
              <a:buNone/>
              <a:defRPr sz="3000"/>
            </a:lvl9pPr>
          </a:lstStyle>
          <a:p/>
        </p:txBody>
      </p:sp>
      <p:sp>
        <p:nvSpPr>
          <p:cNvPr id="2855" name="Google Shape;2855;p223"/>
          <p:cNvSpPr/>
          <p:nvPr/>
        </p:nvSpPr>
        <p:spPr>
          <a:xfrm>
            <a:off x="0" y="2156637"/>
            <a:ext cx="2107897" cy="128764"/>
          </a:xfrm>
          <a:custGeom>
            <a:rect b="b" l="l" r="r" t="t"/>
            <a:pathLst>
              <a:path extrusionOk="0" h="8298" w="135840">
                <a:moveTo>
                  <a:pt x="1" y="1"/>
                </a:moveTo>
                <a:lnTo>
                  <a:pt x="1" y="8298"/>
                </a:lnTo>
                <a:lnTo>
                  <a:pt x="135840" y="8298"/>
                </a:lnTo>
                <a:lnTo>
                  <a:pt x="1358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223"/>
          <p:cNvSpPr/>
          <p:nvPr/>
        </p:nvSpPr>
        <p:spPr>
          <a:xfrm>
            <a:off x="2107970" y="2156637"/>
            <a:ext cx="1115538" cy="128764"/>
          </a:xfrm>
          <a:custGeom>
            <a:rect b="b" l="l" r="r" t="t"/>
            <a:pathLst>
              <a:path extrusionOk="0" h="8298" w="71889">
                <a:moveTo>
                  <a:pt x="1" y="1"/>
                </a:moveTo>
                <a:lnTo>
                  <a:pt x="1" y="8298"/>
                </a:lnTo>
                <a:lnTo>
                  <a:pt x="71889" y="8298"/>
                </a:lnTo>
                <a:lnTo>
                  <a:pt x="718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223"/>
          <p:cNvSpPr/>
          <p:nvPr/>
        </p:nvSpPr>
        <p:spPr>
          <a:xfrm>
            <a:off x="430892" y="2369856"/>
            <a:ext cx="1645026" cy="128764"/>
          </a:xfrm>
          <a:custGeom>
            <a:rect b="b" l="l" r="r" t="t"/>
            <a:pathLst>
              <a:path extrusionOk="0" h="8298" w="106011">
                <a:moveTo>
                  <a:pt x="1" y="1"/>
                </a:moveTo>
                <a:lnTo>
                  <a:pt x="1" y="8297"/>
                </a:lnTo>
                <a:lnTo>
                  <a:pt x="106011" y="8297"/>
                </a:lnTo>
                <a:lnTo>
                  <a:pt x="1060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223"/>
          <p:cNvSpPr/>
          <p:nvPr/>
        </p:nvSpPr>
        <p:spPr>
          <a:xfrm>
            <a:off x="1597826" y="2369856"/>
            <a:ext cx="478141" cy="128764"/>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223"/>
          <p:cNvSpPr/>
          <p:nvPr/>
        </p:nvSpPr>
        <p:spPr>
          <a:xfrm>
            <a:off x="2665754" y="2369856"/>
            <a:ext cx="557777" cy="128764"/>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223"/>
          <p:cNvSpPr/>
          <p:nvPr/>
        </p:nvSpPr>
        <p:spPr>
          <a:xfrm>
            <a:off x="0" y="3222713"/>
            <a:ext cx="1472750" cy="128392"/>
          </a:xfrm>
          <a:custGeom>
            <a:rect b="b" l="l" r="r" t="t"/>
            <a:pathLst>
              <a:path extrusionOk="0" h="8274" w="94909">
                <a:moveTo>
                  <a:pt x="1" y="1"/>
                </a:moveTo>
                <a:lnTo>
                  <a:pt x="1" y="8274"/>
                </a:lnTo>
                <a:lnTo>
                  <a:pt x="94908" y="8274"/>
                </a:lnTo>
                <a:lnTo>
                  <a:pt x="949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223"/>
          <p:cNvSpPr/>
          <p:nvPr/>
        </p:nvSpPr>
        <p:spPr>
          <a:xfrm>
            <a:off x="2202118" y="2369856"/>
            <a:ext cx="128764" cy="128764"/>
          </a:xfrm>
          <a:custGeom>
            <a:rect b="b" l="l" r="r" t="t"/>
            <a:pathLst>
              <a:path extrusionOk="0" h="8298" w="8298">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223"/>
          <p:cNvSpPr/>
          <p:nvPr/>
        </p:nvSpPr>
        <p:spPr>
          <a:xfrm>
            <a:off x="2406772" y="2369856"/>
            <a:ext cx="128764" cy="128764"/>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223"/>
          <p:cNvSpPr/>
          <p:nvPr/>
        </p:nvSpPr>
        <p:spPr>
          <a:xfrm>
            <a:off x="2061089" y="2796292"/>
            <a:ext cx="128764" cy="128749"/>
          </a:xfrm>
          <a:custGeom>
            <a:rect b="b" l="l" r="r" t="t"/>
            <a:pathLst>
              <a:path extrusionOk="0" h="8297" w="8298">
                <a:moveTo>
                  <a:pt x="0" y="0"/>
                </a:moveTo>
                <a:lnTo>
                  <a:pt x="0" y="8297"/>
                </a:lnTo>
                <a:lnTo>
                  <a:pt x="8297" y="8297"/>
                </a:lnTo>
                <a:lnTo>
                  <a:pt x="82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223"/>
          <p:cNvSpPr/>
          <p:nvPr/>
        </p:nvSpPr>
        <p:spPr>
          <a:xfrm>
            <a:off x="1856436" y="2796292"/>
            <a:ext cx="128376" cy="128749"/>
          </a:xfrm>
          <a:custGeom>
            <a:rect b="b" l="l" r="r" t="t"/>
            <a:pathLst>
              <a:path extrusionOk="0" h="8297" w="8273">
                <a:moveTo>
                  <a:pt x="0" y="0"/>
                </a:moveTo>
                <a:lnTo>
                  <a:pt x="0" y="8297"/>
                </a:lnTo>
                <a:lnTo>
                  <a:pt x="8273" y="8297"/>
                </a:lnTo>
                <a:lnTo>
                  <a:pt x="8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223"/>
          <p:cNvSpPr/>
          <p:nvPr/>
        </p:nvSpPr>
        <p:spPr>
          <a:xfrm>
            <a:off x="641505" y="2796292"/>
            <a:ext cx="128764" cy="128749"/>
          </a:xfrm>
          <a:custGeom>
            <a:rect b="b" l="l" r="r" t="t"/>
            <a:pathLst>
              <a:path extrusionOk="0" h="8297" w="8298">
                <a:moveTo>
                  <a:pt x="1" y="0"/>
                </a:moveTo>
                <a:lnTo>
                  <a:pt x="1"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223"/>
          <p:cNvSpPr/>
          <p:nvPr/>
        </p:nvSpPr>
        <p:spPr>
          <a:xfrm>
            <a:off x="3094800" y="2583074"/>
            <a:ext cx="128749" cy="128764"/>
          </a:xfrm>
          <a:custGeom>
            <a:rect b="b" l="l" r="r" t="t"/>
            <a:pathLst>
              <a:path extrusionOk="0" h="8298"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223"/>
          <p:cNvSpPr/>
          <p:nvPr/>
        </p:nvSpPr>
        <p:spPr>
          <a:xfrm>
            <a:off x="191634" y="2369856"/>
            <a:ext cx="128764" cy="128764"/>
          </a:xfrm>
          <a:custGeom>
            <a:rect b="b" l="l" r="r" t="t"/>
            <a:pathLst>
              <a:path extrusionOk="0" h="8298" w="8298">
                <a:moveTo>
                  <a:pt x="1" y="1"/>
                </a:moveTo>
                <a:lnTo>
                  <a:pt x="1"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223"/>
          <p:cNvSpPr/>
          <p:nvPr/>
        </p:nvSpPr>
        <p:spPr>
          <a:xfrm>
            <a:off x="1339573" y="3009138"/>
            <a:ext cx="1644653" cy="128749"/>
          </a:xfrm>
          <a:custGeom>
            <a:rect b="b" l="l" r="r" t="t"/>
            <a:pathLst>
              <a:path extrusionOk="0" h="8297" w="105987">
                <a:moveTo>
                  <a:pt x="1" y="0"/>
                </a:moveTo>
                <a:lnTo>
                  <a:pt x="1" y="8297"/>
                </a:lnTo>
                <a:lnTo>
                  <a:pt x="105987" y="8297"/>
                </a:lnTo>
                <a:lnTo>
                  <a:pt x="1059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223"/>
          <p:cNvSpPr/>
          <p:nvPr/>
        </p:nvSpPr>
        <p:spPr>
          <a:xfrm>
            <a:off x="1339573" y="3009138"/>
            <a:ext cx="478156" cy="128749"/>
          </a:xfrm>
          <a:custGeom>
            <a:rect b="b" l="l" r="r" t="t"/>
            <a:pathLst>
              <a:path extrusionOk="0" h="8297" w="30814">
                <a:moveTo>
                  <a:pt x="1" y="0"/>
                </a:moveTo>
                <a:lnTo>
                  <a:pt x="1" y="8297"/>
                </a:lnTo>
                <a:lnTo>
                  <a:pt x="30813" y="8297"/>
                </a:lnTo>
                <a:lnTo>
                  <a:pt x="308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223"/>
          <p:cNvSpPr/>
          <p:nvPr/>
        </p:nvSpPr>
        <p:spPr>
          <a:xfrm>
            <a:off x="0" y="3009510"/>
            <a:ext cx="749775" cy="128376"/>
          </a:xfrm>
          <a:custGeom>
            <a:rect b="b" l="l" r="r" t="t"/>
            <a:pathLst>
              <a:path extrusionOk="0" h="8273" w="48318">
                <a:moveTo>
                  <a:pt x="1" y="0"/>
                </a:moveTo>
                <a:lnTo>
                  <a:pt x="1" y="8273"/>
                </a:lnTo>
                <a:lnTo>
                  <a:pt x="48318" y="8273"/>
                </a:lnTo>
                <a:lnTo>
                  <a:pt x="483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223"/>
          <p:cNvSpPr/>
          <p:nvPr/>
        </p:nvSpPr>
        <p:spPr>
          <a:xfrm>
            <a:off x="1084687" y="3009138"/>
            <a:ext cx="128764" cy="128749"/>
          </a:xfrm>
          <a:custGeom>
            <a:rect b="b" l="l" r="r" t="t"/>
            <a:pathLst>
              <a:path extrusionOk="0" h="8297" w="8298">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223"/>
          <p:cNvSpPr/>
          <p:nvPr/>
        </p:nvSpPr>
        <p:spPr>
          <a:xfrm>
            <a:off x="879662" y="3009138"/>
            <a:ext cx="128749" cy="128749"/>
          </a:xfrm>
          <a:custGeom>
            <a:rect b="b" l="l" r="r" t="t"/>
            <a:pathLst>
              <a:path extrusionOk="0" h="8297"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223"/>
          <p:cNvSpPr/>
          <p:nvPr/>
        </p:nvSpPr>
        <p:spPr>
          <a:xfrm>
            <a:off x="533979" y="3435558"/>
            <a:ext cx="128749" cy="128764"/>
          </a:xfrm>
          <a:custGeom>
            <a:rect b="b" l="l" r="r" t="t"/>
            <a:pathLst>
              <a:path extrusionOk="0" h="8298" w="8297">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223"/>
          <p:cNvSpPr/>
          <p:nvPr/>
        </p:nvSpPr>
        <p:spPr>
          <a:xfrm>
            <a:off x="338622" y="3435558"/>
            <a:ext cx="128749" cy="128764"/>
          </a:xfrm>
          <a:custGeom>
            <a:rect b="b" l="l" r="r" t="t"/>
            <a:pathLst>
              <a:path extrusionOk="0" h="8298" w="8297">
                <a:moveTo>
                  <a:pt x="0" y="1"/>
                </a:moveTo>
                <a:lnTo>
                  <a:pt x="0" y="8297"/>
                </a:lnTo>
                <a:lnTo>
                  <a:pt x="8297" y="8297"/>
                </a:lnTo>
                <a:lnTo>
                  <a:pt x="82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223"/>
          <p:cNvSpPr/>
          <p:nvPr/>
        </p:nvSpPr>
        <p:spPr>
          <a:xfrm>
            <a:off x="142891" y="3435558"/>
            <a:ext cx="128764" cy="128764"/>
          </a:xfrm>
          <a:custGeom>
            <a:rect b="b" l="l" r="r" t="t"/>
            <a:pathLst>
              <a:path extrusionOk="0" h="8298" w="8298">
                <a:moveTo>
                  <a:pt x="0" y="1"/>
                </a:moveTo>
                <a:lnTo>
                  <a:pt x="0"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223"/>
          <p:cNvSpPr/>
          <p:nvPr/>
        </p:nvSpPr>
        <p:spPr>
          <a:xfrm>
            <a:off x="3094800" y="3009138"/>
            <a:ext cx="128749" cy="128749"/>
          </a:xfrm>
          <a:custGeom>
            <a:rect b="b" l="l" r="r" t="t"/>
            <a:pathLst>
              <a:path extrusionOk="0" h="8297" w="8297">
                <a:moveTo>
                  <a:pt x="0" y="0"/>
                </a:moveTo>
                <a:lnTo>
                  <a:pt x="0" y="8297"/>
                </a:lnTo>
                <a:lnTo>
                  <a:pt x="8297" y="8297"/>
                </a:lnTo>
                <a:lnTo>
                  <a:pt x="8297"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223"/>
          <p:cNvSpPr/>
          <p:nvPr/>
        </p:nvSpPr>
        <p:spPr>
          <a:xfrm>
            <a:off x="1676332" y="2583074"/>
            <a:ext cx="1314984" cy="128764"/>
          </a:xfrm>
          <a:custGeom>
            <a:rect b="b" l="l" r="r" t="t"/>
            <a:pathLst>
              <a:path extrusionOk="0" h="8298" w="84742">
                <a:moveTo>
                  <a:pt x="1" y="0"/>
                </a:moveTo>
                <a:lnTo>
                  <a:pt x="1" y="8297"/>
                </a:lnTo>
                <a:lnTo>
                  <a:pt x="84741" y="8297"/>
                </a:lnTo>
                <a:lnTo>
                  <a:pt x="847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223"/>
          <p:cNvSpPr/>
          <p:nvPr/>
        </p:nvSpPr>
        <p:spPr>
          <a:xfrm>
            <a:off x="2267232" y="2796292"/>
            <a:ext cx="956281" cy="128749"/>
          </a:xfrm>
          <a:custGeom>
            <a:rect b="b" l="l" r="r" t="t"/>
            <a:pathLst>
              <a:path extrusionOk="0" h="8297" w="61626">
                <a:moveTo>
                  <a:pt x="1" y="0"/>
                </a:moveTo>
                <a:lnTo>
                  <a:pt x="1" y="8297"/>
                </a:lnTo>
                <a:lnTo>
                  <a:pt x="61626" y="8297"/>
                </a:lnTo>
                <a:lnTo>
                  <a:pt x="61626"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223"/>
          <p:cNvSpPr/>
          <p:nvPr/>
        </p:nvSpPr>
        <p:spPr>
          <a:xfrm>
            <a:off x="641505" y="2796292"/>
            <a:ext cx="896384" cy="128749"/>
          </a:xfrm>
          <a:custGeom>
            <a:rect b="b" l="l" r="r" t="t"/>
            <a:pathLst>
              <a:path extrusionOk="0" h="8297" w="57766">
                <a:moveTo>
                  <a:pt x="1" y="0"/>
                </a:moveTo>
                <a:lnTo>
                  <a:pt x="1" y="8297"/>
                </a:lnTo>
                <a:lnTo>
                  <a:pt x="57765" y="8297"/>
                </a:lnTo>
                <a:lnTo>
                  <a:pt x="57765"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223"/>
          <p:cNvSpPr/>
          <p:nvPr/>
        </p:nvSpPr>
        <p:spPr>
          <a:xfrm>
            <a:off x="0" y="2796292"/>
            <a:ext cx="449495" cy="128749"/>
          </a:xfrm>
          <a:custGeom>
            <a:rect b="b" l="l" r="r" t="t"/>
            <a:pathLst>
              <a:path extrusionOk="0" h="8297" w="28967">
                <a:moveTo>
                  <a:pt x="1" y="0"/>
                </a:moveTo>
                <a:lnTo>
                  <a:pt x="1" y="8297"/>
                </a:lnTo>
                <a:lnTo>
                  <a:pt x="28967" y="8297"/>
                </a:lnTo>
                <a:lnTo>
                  <a:pt x="289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223"/>
          <p:cNvSpPr/>
          <p:nvPr/>
        </p:nvSpPr>
        <p:spPr>
          <a:xfrm>
            <a:off x="1676332" y="3222340"/>
            <a:ext cx="1547157" cy="128764"/>
          </a:xfrm>
          <a:custGeom>
            <a:rect b="b" l="l" r="r" t="t"/>
            <a:pathLst>
              <a:path extrusionOk="0" h="8298" w="99704">
                <a:moveTo>
                  <a:pt x="1" y="1"/>
                </a:moveTo>
                <a:lnTo>
                  <a:pt x="1" y="8298"/>
                </a:lnTo>
                <a:lnTo>
                  <a:pt x="99704" y="8298"/>
                </a:lnTo>
                <a:lnTo>
                  <a:pt x="99704"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223"/>
          <p:cNvSpPr/>
          <p:nvPr/>
        </p:nvSpPr>
        <p:spPr>
          <a:xfrm>
            <a:off x="2522506" y="3435558"/>
            <a:ext cx="701019" cy="128764"/>
          </a:xfrm>
          <a:custGeom>
            <a:rect b="b" l="l" r="r" t="t"/>
            <a:pathLst>
              <a:path extrusionOk="0" h="8298" w="45176">
                <a:moveTo>
                  <a:pt x="0" y="1"/>
                </a:moveTo>
                <a:lnTo>
                  <a:pt x="0" y="8297"/>
                </a:lnTo>
                <a:lnTo>
                  <a:pt x="45176" y="8297"/>
                </a:lnTo>
                <a:lnTo>
                  <a:pt x="451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223"/>
          <p:cNvSpPr/>
          <p:nvPr/>
        </p:nvSpPr>
        <p:spPr>
          <a:xfrm>
            <a:off x="0" y="2583074"/>
            <a:ext cx="1277773" cy="128764"/>
          </a:xfrm>
          <a:custGeom>
            <a:rect b="b" l="l" r="r" t="t"/>
            <a:pathLst>
              <a:path extrusionOk="0" h="8298" w="82344">
                <a:moveTo>
                  <a:pt x="1" y="0"/>
                </a:moveTo>
                <a:lnTo>
                  <a:pt x="1" y="8297"/>
                </a:lnTo>
                <a:lnTo>
                  <a:pt x="82343" y="8297"/>
                </a:lnTo>
                <a:lnTo>
                  <a:pt x="823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223"/>
          <p:cNvSpPr/>
          <p:nvPr/>
        </p:nvSpPr>
        <p:spPr>
          <a:xfrm>
            <a:off x="812313" y="3435558"/>
            <a:ext cx="1562783" cy="128764"/>
          </a:xfrm>
          <a:custGeom>
            <a:rect b="b" l="l" r="r" t="t"/>
            <a:pathLst>
              <a:path extrusionOk="0" h="8298" w="100711">
                <a:moveTo>
                  <a:pt x="0" y="1"/>
                </a:moveTo>
                <a:lnTo>
                  <a:pt x="0" y="8297"/>
                </a:lnTo>
                <a:lnTo>
                  <a:pt x="100710" y="8297"/>
                </a:lnTo>
                <a:lnTo>
                  <a:pt x="10071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223"/>
          <p:cNvSpPr/>
          <p:nvPr/>
        </p:nvSpPr>
        <p:spPr>
          <a:xfrm>
            <a:off x="3223538" y="1474200"/>
            <a:ext cx="1086520" cy="2772465"/>
          </a:xfrm>
          <a:custGeom>
            <a:rect b="b" l="l" r="r" t="t"/>
            <a:pathLst>
              <a:path extrusionOk="0" h="178667" w="70019">
                <a:moveTo>
                  <a:pt x="1" y="1"/>
                </a:moveTo>
                <a:lnTo>
                  <a:pt x="1" y="22085"/>
                </a:lnTo>
                <a:lnTo>
                  <a:pt x="7434" y="22085"/>
                </a:lnTo>
                <a:cubicBezTo>
                  <a:pt x="22133" y="22637"/>
                  <a:pt x="29495" y="30574"/>
                  <a:pt x="29495" y="45848"/>
                </a:cubicBezTo>
                <a:lnTo>
                  <a:pt x="29495" y="60259"/>
                </a:lnTo>
                <a:cubicBezTo>
                  <a:pt x="29495" y="76397"/>
                  <a:pt x="35082" y="85941"/>
                  <a:pt x="46256" y="88914"/>
                </a:cubicBezTo>
                <a:lnTo>
                  <a:pt x="46256" y="89753"/>
                </a:lnTo>
                <a:cubicBezTo>
                  <a:pt x="35082" y="92727"/>
                  <a:pt x="29495" y="102270"/>
                  <a:pt x="29495" y="118408"/>
                </a:cubicBezTo>
                <a:lnTo>
                  <a:pt x="29495" y="132843"/>
                </a:lnTo>
                <a:cubicBezTo>
                  <a:pt x="29495" y="148405"/>
                  <a:pt x="22133" y="156390"/>
                  <a:pt x="7434" y="156822"/>
                </a:cubicBezTo>
                <a:lnTo>
                  <a:pt x="1" y="156822"/>
                </a:lnTo>
                <a:lnTo>
                  <a:pt x="1" y="178666"/>
                </a:lnTo>
                <a:lnTo>
                  <a:pt x="7434" y="178666"/>
                </a:lnTo>
                <a:cubicBezTo>
                  <a:pt x="21869" y="178379"/>
                  <a:pt x="33259" y="174038"/>
                  <a:pt x="41604" y="165622"/>
                </a:cubicBezTo>
                <a:cubicBezTo>
                  <a:pt x="49948" y="157205"/>
                  <a:pt x="54121" y="145072"/>
                  <a:pt x="54121" y="129222"/>
                </a:cubicBezTo>
                <a:lnTo>
                  <a:pt x="54121" y="115866"/>
                </a:lnTo>
                <a:cubicBezTo>
                  <a:pt x="54121" y="111046"/>
                  <a:pt x="55032" y="107234"/>
                  <a:pt x="56878" y="104404"/>
                </a:cubicBezTo>
                <a:cubicBezTo>
                  <a:pt x="58701" y="101575"/>
                  <a:pt x="61266" y="100160"/>
                  <a:pt x="64503" y="100160"/>
                </a:cubicBezTo>
                <a:lnTo>
                  <a:pt x="70019" y="100160"/>
                </a:lnTo>
                <a:lnTo>
                  <a:pt x="70019" y="78315"/>
                </a:lnTo>
                <a:lnTo>
                  <a:pt x="64503" y="78315"/>
                </a:lnTo>
                <a:cubicBezTo>
                  <a:pt x="61266" y="78315"/>
                  <a:pt x="58701" y="76901"/>
                  <a:pt x="56878" y="74071"/>
                </a:cubicBezTo>
                <a:cubicBezTo>
                  <a:pt x="55032" y="71242"/>
                  <a:pt x="54121" y="67405"/>
                  <a:pt x="54121" y="62609"/>
                </a:cubicBezTo>
                <a:lnTo>
                  <a:pt x="54121" y="49661"/>
                </a:lnTo>
                <a:cubicBezTo>
                  <a:pt x="54121" y="33667"/>
                  <a:pt x="49972" y="21510"/>
                  <a:pt x="41700" y="13165"/>
                </a:cubicBezTo>
                <a:cubicBezTo>
                  <a:pt x="33427" y="4821"/>
                  <a:pt x="22013" y="433"/>
                  <a:pt x="7434" y="1"/>
                </a:cubicBez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223"/>
          <p:cNvSpPr/>
          <p:nvPr/>
        </p:nvSpPr>
        <p:spPr>
          <a:xfrm>
            <a:off x="-12" y="4446900"/>
            <a:ext cx="1086600" cy="696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CUSTOM_8">
    <p:spTree>
      <p:nvGrpSpPr>
        <p:cNvPr id="2887" name="Shape 2887"/>
        <p:cNvGrpSpPr/>
        <p:nvPr/>
      </p:nvGrpSpPr>
      <p:grpSpPr>
        <a:xfrm>
          <a:off x="0" y="0"/>
          <a:ext cx="0" cy="0"/>
          <a:chOff x="0" y="0"/>
          <a:chExt cx="0" cy="0"/>
        </a:xfrm>
      </p:grpSpPr>
      <p:sp>
        <p:nvSpPr>
          <p:cNvPr id="2888" name="Google Shape;2888;p224"/>
          <p:cNvSpPr/>
          <p:nvPr/>
        </p:nvSpPr>
        <p:spPr>
          <a:xfrm>
            <a:off x="5445850" y="1359975"/>
            <a:ext cx="3697248" cy="1208576"/>
          </a:xfrm>
          <a:custGeom>
            <a:rect b="b" l="l" r="r" t="t"/>
            <a:pathLst>
              <a:path extrusionOk="0" h="37768" w="115539">
                <a:moveTo>
                  <a:pt x="1" y="0"/>
                </a:moveTo>
                <a:lnTo>
                  <a:pt x="115539" y="0"/>
                </a:lnTo>
                <a:lnTo>
                  <a:pt x="115539" y="37767"/>
                </a:lnTo>
                <a:lnTo>
                  <a:pt x="1" y="3776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224"/>
          <p:cNvSpPr/>
          <p:nvPr/>
        </p:nvSpPr>
        <p:spPr>
          <a:xfrm>
            <a:off x="-899" y="2568525"/>
            <a:ext cx="3697248" cy="1208544"/>
          </a:xfrm>
          <a:custGeom>
            <a:rect b="b" l="l" r="r" t="t"/>
            <a:pathLst>
              <a:path extrusionOk="0" h="37767" w="115539">
                <a:moveTo>
                  <a:pt x="0" y="0"/>
                </a:moveTo>
                <a:lnTo>
                  <a:pt x="115538" y="0"/>
                </a:lnTo>
                <a:lnTo>
                  <a:pt x="115538" y="37767"/>
                </a:lnTo>
                <a:lnTo>
                  <a:pt x="0" y="3776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224"/>
          <p:cNvSpPr/>
          <p:nvPr/>
        </p:nvSpPr>
        <p:spPr>
          <a:xfrm>
            <a:off x="-905" y="-3217"/>
            <a:ext cx="3697248" cy="357024"/>
          </a:xfrm>
          <a:custGeom>
            <a:rect b="b" l="l" r="r" t="t"/>
            <a:pathLst>
              <a:path extrusionOk="0" h="11157" w="115539">
                <a:moveTo>
                  <a:pt x="0" y="0"/>
                </a:moveTo>
                <a:lnTo>
                  <a:pt x="115538" y="0"/>
                </a:lnTo>
                <a:lnTo>
                  <a:pt x="115538" y="11156"/>
                </a:lnTo>
                <a:lnTo>
                  <a:pt x="0" y="11156"/>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224"/>
          <p:cNvSpPr/>
          <p:nvPr/>
        </p:nvSpPr>
        <p:spPr>
          <a:xfrm>
            <a:off x="-905" y="3584623"/>
            <a:ext cx="417216" cy="384864"/>
          </a:xfrm>
          <a:custGeom>
            <a:rect b="b" l="l" r="r" t="t"/>
            <a:pathLst>
              <a:path extrusionOk="0" h="12027" w="13038">
                <a:moveTo>
                  <a:pt x="0" y="1"/>
                </a:moveTo>
                <a:lnTo>
                  <a:pt x="13037" y="1"/>
                </a:lnTo>
                <a:lnTo>
                  <a:pt x="13037" y="12026"/>
                </a:lnTo>
                <a:lnTo>
                  <a:pt x="0"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224"/>
          <p:cNvSpPr/>
          <p:nvPr/>
        </p:nvSpPr>
        <p:spPr>
          <a:xfrm>
            <a:off x="8017591" y="1161103"/>
            <a:ext cx="1125504" cy="384832"/>
          </a:xfrm>
          <a:custGeom>
            <a:rect b="b" l="l" r="r" t="t"/>
            <a:pathLst>
              <a:path extrusionOk="0" h="12026" w="35172">
                <a:moveTo>
                  <a:pt x="1" y="0"/>
                </a:moveTo>
                <a:lnTo>
                  <a:pt x="35172" y="0"/>
                </a:lnTo>
                <a:lnTo>
                  <a:pt x="35172" y="12026"/>
                </a:lnTo>
                <a:lnTo>
                  <a:pt x="1"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224"/>
          <p:cNvSpPr txBox="1"/>
          <p:nvPr>
            <p:ph idx="1" type="subTitle"/>
          </p:nvPr>
        </p:nvSpPr>
        <p:spPr>
          <a:xfrm>
            <a:off x="5626675" y="1941426"/>
            <a:ext cx="2391600" cy="4662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500"/>
              <a:buNone/>
              <a:defRPr sz="1500">
                <a:solidFill>
                  <a:schemeClr val="dk1"/>
                </a:solidFill>
              </a:defRPr>
            </a:lvl2pPr>
            <a:lvl3pPr lvl="2" rtl="0">
              <a:lnSpc>
                <a:spcPct val="100000"/>
              </a:lnSpc>
              <a:spcBef>
                <a:spcPts val="0"/>
              </a:spcBef>
              <a:spcAft>
                <a:spcPts val="0"/>
              </a:spcAft>
              <a:buClr>
                <a:schemeClr val="dk1"/>
              </a:buClr>
              <a:buSzPts val="1500"/>
              <a:buNone/>
              <a:defRPr sz="1500">
                <a:solidFill>
                  <a:schemeClr val="dk1"/>
                </a:solidFill>
              </a:defRPr>
            </a:lvl3pPr>
            <a:lvl4pPr lvl="3" rtl="0">
              <a:lnSpc>
                <a:spcPct val="100000"/>
              </a:lnSpc>
              <a:spcBef>
                <a:spcPts val="0"/>
              </a:spcBef>
              <a:spcAft>
                <a:spcPts val="0"/>
              </a:spcAft>
              <a:buClr>
                <a:schemeClr val="dk1"/>
              </a:buClr>
              <a:buSzPts val="1500"/>
              <a:buNone/>
              <a:defRPr sz="1500">
                <a:solidFill>
                  <a:schemeClr val="dk1"/>
                </a:solidFill>
              </a:defRPr>
            </a:lvl4pPr>
            <a:lvl5pPr lvl="4" rtl="0">
              <a:lnSpc>
                <a:spcPct val="100000"/>
              </a:lnSpc>
              <a:spcBef>
                <a:spcPts val="0"/>
              </a:spcBef>
              <a:spcAft>
                <a:spcPts val="0"/>
              </a:spcAft>
              <a:buClr>
                <a:schemeClr val="dk1"/>
              </a:buClr>
              <a:buSzPts val="1500"/>
              <a:buNone/>
              <a:defRPr sz="1500">
                <a:solidFill>
                  <a:schemeClr val="dk1"/>
                </a:solidFill>
              </a:defRPr>
            </a:lvl5pPr>
            <a:lvl6pPr lvl="5" rtl="0">
              <a:lnSpc>
                <a:spcPct val="100000"/>
              </a:lnSpc>
              <a:spcBef>
                <a:spcPts val="0"/>
              </a:spcBef>
              <a:spcAft>
                <a:spcPts val="0"/>
              </a:spcAft>
              <a:buClr>
                <a:schemeClr val="dk1"/>
              </a:buClr>
              <a:buSzPts val="1500"/>
              <a:buNone/>
              <a:defRPr sz="1500">
                <a:solidFill>
                  <a:schemeClr val="dk1"/>
                </a:solidFill>
              </a:defRPr>
            </a:lvl6pPr>
            <a:lvl7pPr lvl="6" rtl="0">
              <a:lnSpc>
                <a:spcPct val="100000"/>
              </a:lnSpc>
              <a:spcBef>
                <a:spcPts val="0"/>
              </a:spcBef>
              <a:spcAft>
                <a:spcPts val="0"/>
              </a:spcAft>
              <a:buClr>
                <a:schemeClr val="dk1"/>
              </a:buClr>
              <a:buSzPts val="1500"/>
              <a:buNone/>
              <a:defRPr sz="1500">
                <a:solidFill>
                  <a:schemeClr val="dk1"/>
                </a:solidFill>
              </a:defRPr>
            </a:lvl7pPr>
            <a:lvl8pPr lvl="7" rtl="0">
              <a:lnSpc>
                <a:spcPct val="100000"/>
              </a:lnSpc>
              <a:spcBef>
                <a:spcPts val="0"/>
              </a:spcBef>
              <a:spcAft>
                <a:spcPts val="0"/>
              </a:spcAft>
              <a:buClr>
                <a:schemeClr val="dk1"/>
              </a:buClr>
              <a:buSzPts val="1500"/>
              <a:buNone/>
              <a:defRPr sz="1500">
                <a:solidFill>
                  <a:schemeClr val="dk1"/>
                </a:solidFill>
              </a:defRPr>
            </a:lvl8pPr>
            <a:lvl9pPr lvl="8" rtl="0">
              <a:lnSpc>
                <a:spcPct val="100000"/>
              </a:lnSpc>
              <a:spcBef>
                <a:spcPts val="0"/>
              </a:spcBef>
              <a:spcAft>
                <a:spcPts val="0"/>
              </a:spcAft>
              <a:buClr>
                <a:schemeClr val="dk1"/>
              </a:buClr>
              <a:buSzPts val="1500"/>
              <a:buNone/>
              <a:defRPr sz="1500">
                <a:solidFill>
                  <a:schemeClr val="dk1"/>
                </a:solidFill>
              </a:defRPr>
            </a:lvl9pPr>
          </a:lstStyle>
          <a:p/>
        </p:txBody>
      </p:sp>
      <p:sp>
        <p:nvSpPr>
          <p:cNvPr id="2894" name="Google Shape;2894;p224"/>
          <p:cNvSpPr txBox="1"/>
          <p:nvPr>
            <p:ph idx="2" type="subTitle"/>
          </p:nvPr>
        </p:nvSpPr>
        <p:spPr>
          <a:xfrm>
            <a:off x="1129300" y="3151101"/>
            <a:ext cx="2391600" cy="4683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500"/>
              <a:buNone/>
              <a:defRPr sz="1400"/>
            </a:lvl1pPr>
            <a:lvl2pPr lvl="1" rtl="0" algn="r">
              <a:lnSpc>
                <a:spcPct val="100000"/>
              </a:lnSpc>
              <a:spcBef>
                <a:spcPts val="0"/>
              </a:spcBef>
              <a:spcAft>
                <a:spcPts val="0"/>
              </a:spcAft>
              <a:buSzPts val="1500"/>
              <a:buNone/>
              <a:defRPr sz="1500"/>
            </a:lvl2pPr>
            <a:lvl3pPr lvl="2" rtl="0" algn="r">
              <a:lnSpc>
                <a:spcPct val="100000"/>
              </a:lnSpc>
              <a:spcBef>
                <a:spcPts val="0"/>
              </a:spcBef>
              <a:spcAft>
                <a:spcPts val="0"/>
              </a:spcAft>
              <a:buSzPts val="1500"/>
              <a:buNone/>
              <a:defRPr sz="1500"/>
            </a:lvl3pPr>
            <a:lvl4pPr lvl="3" rtl="0" algn="r">
              <a:lnSpc>
                <a:spcPct val="100000"/>
              </a:lnSpc>
              <a:spcBef>
                <a:spcPts val="0"/>
              </a:spcBef>
              <a:spcAft>
                <a:spcPts val="0"/>
              </a:spcAft>
              <a:buSzPts val="1500"/>
              <a:buNone/>
              <a:defRPr sz="1500"/>
            </a:lvl4pPr>
            <a:lvl5pPr lvl="4" rtl="0" algn="r">
              <a:lnSpc>
                <a:spcPct val="100000"/>
              </a:lnSpc>
              <a:spcBef>
                <a:spcPts val="0"/>
              </a:spcBef>
              <a:spcAft>
                <a:spcPts val="0"/>
              </a:spcAft>
              <a:buSzPts val="1500"/>
              <a:buNone/>
              <a:defRPr sz="1500"/>
            </a:lvl5pPr>
            <a:lvl6pPr lvl="5" rtl="0" algn="r">
              <a:lnSpc>
                <a:spcPct val="100000"/>
              </a:lnSpc>
              <a:spcBef>
                <a:spcPts val="0"/>
              </a:spcBef>
              <a:spcAft>
                <a:spcPts val="0"/>
              </a:spcAft>
              <a:buSzPts val="1500"/>
              <a:buNone/>
              <a:defRPr sz="1500"/>
            </a:lvl6pPr>
            <a:lvl7pPr lvl="6" rtl="0" algn="r">
              <a:lnSpc>
                <a:spcPct val="100000"/>
              </a:lnSpc>
              <a:spcBef>
                <a:spcPts val="0"/>
              </a:spcBef>
              <a:spcAft>
                <a:spcPts val="0"/>
              </a:spcAft>
              <a:buSzPts val="1500"/>
              <a:buNone/>
              <a:defRPr sz="1500"/>
            </a:lvl7pPr>
            <a:lvl8pPr lvl="7" rtl="0" algn="r">
              <a:lnSpc>
                <a:spcPct val="100000"/>
              </a:lnSpc>
              <a:spcBef>
                <a:spcPts val="0"/>
              </a:spcBef>
              <a:spcAft>
                <a:spcPts val="0"/>
              </a:spcAft>
              <a:buSzPts val="1500"/>
              <a:buNone/>
              <a:defRPr sz="1500"/>
            </a:lvl8pPr>
            <a:lvl9pPr lvl="8" rtl="0" algn="r">
              <a:lnSpc>
                <a:spcPct val="100000"/>
              </a:lnSpc>
              <a:spcBef>
                <a:spcPts val="0"/>
              </a:spcBef>
              <a:spcAft>
                <a:spcPts val="0"/>
              </a:spcAft>
              <a:buSzPts val="1500"/>
              <a:buNone/>
              <a:defRPr sz="1500"/>
            </a:lvl9pPr>
          </a:lstStyle>
          <a:p/>
        </p:txBody>
      </p:sp>
      <p:sp>
        <p:nvSpPr>
          <p:cNvPr id="2895" name="Google Shape;2895;p224"/>
          <p:cNvSpPr txBox="1"/>
          <p:nvPr>
            <p:ph type="title"/>
          </p:nvPr>
        </p:nvSpPr>
        <p:spPr>
          <a:xfrm>
            <a:off x="1125100" y="2794025"/>
            <a:ext cx="2395800" cy="2634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SzPts val="2200"/>
              <a:buNone/>
              <a:defRPr sz="2200"/>
            </a:lvl1pPr>
            <a:lvl2pPr lvl="1" rtl="0" algn="r">
              <a:lnSpc>
                <a:spcPct val="100000"/>
              </a:lnSpc>
              <a:spcBef>
                <a:spcPts val="0"/>
              </a:spcBef>
              <a:spcAft>
                <a:spcPts val="0"/>
              </a:spcAft>
              <a:buSzPts val="4800"/>
              <a:buNone/>
              <a:defRPr sz="4800"/>
            </a:lvl2pPr>
            <a:lvl3pPr lvl="2" rtl="0" algn="r">
              <a:lnSpc>
                <a:spcPct val="100000"/>
              </a:lnSpc>
              <a:spcBef>
                <a:spcPts val="0"/>
              </a:spcBef>
              <a:spcAft>
                <a:spcPts val="0"/>
              </a:spcAft>
              <a:buSzPts val="4800"/>
              <a:buNone/>
              <a:defRPr sz="4800"/>
            </a:lvl3pPr>
            <a:lvl4pPr lvl="3" rtl="0" algn="r">
              <a:lnSpc>
                <a:spcPct val="100000"/>
              </a:lnSpc>
              <a:spcBef>
                <a:spcPts val="0"/>
              </a:spcBef>
              <a:spcAft>
                <a:spcPts val="0"/>
              </a:spcAft>
              <a:buSzPts val="4800"/>
              <a:buNone/>
              <a:defRPr sz="4800"/>
            </a:lvl4pPr>
            <a:lvl5pPr lvl="4" rtl="0" algn="r">
              <a:lnSpc>
                <a:spcPct val="100000"/>
              </a:lnSpc>
              <a:spcBef>
                <a:spcPts val="0"/>
              </a:spcBef>
              <a:spcAft>
                <a:spcPts val="0"/>
              </a:spcAft>
              <a:buSzPts val="4800"/>
              <a:buNone/>
              <a:defRPr sz="4800"/>
            </a:lvl5pPr>
            <a:lvl6pPr lvl="5" rtl="0" algn="r">
              <a:lnSpc>
                <a:spcPct val="100000"/>
              </a:lnSpc>
              <a:spcBef>
                <a:spcPts val="0"/>
              </a:spcBef>
              <a:spcAft>
                <a:spcPts val="0"/>
              </a:spcAft>
              <a:buSzPts val="4800"/>
              <a:buNone/>
              <a:defRPr sz="4800"/>
            </a:lvl6pPr>
            <a:lvl7pPr lvl="6" rtl="0" algn="r">
              <a:lnSpc>
                <a:spcPct val="100000"/>
              </a:lnSpc>
              <a:spcBef>
                <a:spcPts val="0"/>
              </a:spcBef>
              <a:spcAft>
                <a:spcPts val="0"/>
              </a:spcAft>
              <a:buSzPts val="4800"/>
              <a:buNone/>
              <a:defRPr sz="4800"/>
            </a:lvl7pPr>
            <a:lvl8pPr lvl="7" rtl="0" algn="r">
              <a:lnSpc>
                <a:spcPct val="100000"/>
              </a:lnSpc>
              <a:spcBef>
                <a:spcPts val="0"/>
              </a:spcBef>
              <a:spcAft>
                <a:spcPts val="0"/>
              </a:spcAft>
              <a:buSzPts val="4800"/>
              <a:buNone/>
              <a:defRPr sz="4800"/>
            </a:lvl8pPr>
            <a:lvl9pPr lvl="8" rtl="0" algn="r">
              <a:lnSpc>
                <a:spcPct val="100000"/>
              </a:lnSpc>
              <a:spcBef>
                <a:spcPts val="0"/>
              </a:spcBef>
              <a:spcAft>
                <a:spcPts val="0"/>
              </a:spcAft>
              <a:buSzPts val="4800"/>
              <a:buNone/>
              <a:defRPr sz="4800"/>
            </a:lvl9pPr>
          </a:lstStyle>
          <a:p/>
        </p:txBody>
      </p:sp>
      <p:sp>
        <p:nvSpPr>
          <p:cNvPr id="2896" name="Google Shape;2896;p224"/>
          <p:cNvSpPr txBox="1"/>
          <p:nvPr>
            <p:ph idx="3" type="title"/>
          </p:nvPr>
        </p:nvSpPr>
        <p:spPr>
          <a:xfrm>
            <a:off x="5626675" y="1582550"/>
            <a:ext cx="2395800" cy="265200"/>
          </a:xfrm>
          <a:prstGeom prst="rect">
            <a:avLst/>
          </a:prstGeom>
        </p:spPr>
        <p:txBody>
          <a:bodyPr anchorCtr="0" anchor="ctr" bIns="0" lIns="91425" spcFirstLastPara="1" rIns="91425" wrap="square" tIns="0">
            <a:noAutofit/>
          </a:bodyPr>
          <a:lstStyle>
            <a:lvl1pPr lvl="0" rtl="0">
              <a:lnSpc>
                <a:spcPct val="100000"/>
              </a:lnSpc>
              <a:spcBef>
                <a:spcPts val="0"/>
              </a:spcBef>
              <a:spcAft>
                <a:spcPts val="0"/>
              </a:spcAft>
              <a:buClr>
                <a:schemeClr val="dk1"/>
              </a:buClr>
              <a:buSzPts val="2200"/>
              <a:buNone/>
              <a:defRPr sz="22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Tree>
  </p:cSld>
  <p:clrMapOvr>
    <a:masterClrMapping/>
  </p:clrMapOvr>
</p:sldLayout>
</file>

<file path=ppt/slideLayouts/slideLayout2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p:cSld name="CUSTOM_10">
    <p:spTree>
      <p:nvGrpSpPr>
        <p:cNvPr id="2897" name="Shape 2897"/>
        <p:cNvGrpSpPr/>
        <p:nvPr/>
      </p:nvGrpSpPr>
      <p:grpSpPr>
        <a:xfrm>
          <a:off x="0" y="0"/>
          <a:ext cx="0" cy="0"/>
          <a:chOff x="0" y="0"/>
          <a:chExt cx="0" cy="0"/>
        </a:xfrm>
      </p:grpSpPr>
      <p:sp>
        <p:nvSpPr>
          <p:cNvPr id="2898" name="Google Shape;2898;p225"/>
          <p:cNvSpPr txBox="1"/>
          <p:nvPr>
            <p:ph idx="1" type="subTitle"/>
          </p:nvPr>
        </p:nvSpPr>
        <p:spPr>
          <a:xfrm flipH="1">
            <a:off x="720000" y="1132375"/>
            <a:ext cx="7704000" cy="329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Roboto"/>
              <a:buAutoNum type="arabicPeriod"/>
              <a:defRPr sz="1200"/>
            </a:lvl1pPr>
            <a:lvl2pPr lvl="1" rtl="0" algn="ctr">
              <a:lnSpc>
                <a:spcPct val="100000"/>
              </a:lnSpc>
              <a:spcBef>
                <a:spcPts val="0"/>
              </a:spcBef>
              <a:spcAft>
                <a:spcPts val="0"/>
              </a:spcAft>
              <a:buSzPts val="1200"/>
              <a:buFont typeface="Roboto Condensed Light"/>
              <a:buAutoNum type="alphaLcPeriod"/>
              <a:defRPr sz="1200"/>
            </a:lvl2pPr>
            <a:lvl3pPr lvl="2" rtl="0" algn="ctr">
              <a:lnSpc>
                <a:spcPct val="100000"/>
              </a:lnSpc>
              <a:spcBef>
                <a:spcPts val="0"/>
              </a:spcBef>
              <a:spcAft>
                <a:spcPts val="0"/>
              </a:spcAft>
              <a:buSzPts val="1200"/>
              <a:buFont typeface="Roboto Condensed Light"/>
              <a:buAutoNum type="romanLcPeriod"/>
              <a:defRPr sz="1200"/>
            </a:lvl3pPr>
            <a:lvl4pPr lvl="3" rtl="0" algn="ctr">
              <a:lnSpc>
                <a:spcPct val="100000"/>
              </a:lnSpc>
              <a:spcBef>
                <a:spcPts val="0"/>
              </a:spcBef>
              <a:spcAft>
                <a:spcPts val="0"/>
              </a:spcAft>
              <a:buSzPts val="1200"/>
              <a:buFont typeface="Roboto Condensed Light"/>
              <a:buAutoNum type="arabicPeriod"/>
              <a:defRPr sz="1200"/>
            </a:lvl4pPr>
            <a:lvl5pPr lvl="4" rtl="0" algn="ctr">
              <a:lnSpc>
                <a:spcPct val="100000"/>
              </a:lnSpc>
              <a:spcBef>
                <a:spcPts val="0"/>
              </a:spcBef>
              <a:spcAft>
                <a:spcPts val="0"/>
              </a:spcAft>
              <a:buSzPts val="1200"/>
              <a:buFont typeface="Roboto Condensed Light"/>
              <a:buAutoNum type="alphaLcPeriod"/>
              <a:defRPr sz="1200"/>
            </a:lvl5pPr>
            <a:lvl6pPr lvl="5" rtl="0" algn="ctr">
              <a:lnSpc>
                <a:spcPct val="100000"/>
              </a:lnSpc>
              <a:spcBef>
                <a:spcPts val="0"/>
              </a:spcBef>
              <a:spcAft>
                <a:spcPts val="0"/>
              </a:spcAft>
              <a:buSzPts val="1200"/>
              <a:buFont typeface="Roboto Condensed Light"/>
              <a:buAutoNum type="romanLcPeriod"/>
              <a:defRPr sz="1200"/>
            </a:lvl6pPr>
            <a:lvl7pPr lvl="6" rtl="0" algn="ctr">
              <a:lnSpc>
                <a:spcPct val="100000"/>
              </a:lnSpc>
              <a:spcBef>
                <a:spcPts val="0"/>
              </a:spcBef>
              <a:spcAft>
                <a:spcPts val="0"/>
              </a:spcAft>
              <a:buSzPts val="1200"/>
              <a:buFont typeface="Roboto Condensed Light"/>
              <a:buAutoNum type="arabicPeriod"/>
              <a:defRPr sz="1200"/>
            </a:lvl7pPr>
            <a:lvl8pPr lvl="7" rtl="0" algn="ctr">
              <a:lnSpc>
                <a:spcPct val="100000"/>
              </a:lnSpc>
              <a:spcBef>
                <a:spcPts val="0"/>
              </a:spcBef>
              <a:spcAft>
                <a:spcPts val="0"/>
              </a:spcAft>
              <a:buSzPts val="1200"/>
              <a:buFont typeface="Roboto Condensed Light"/>
              <a:buAutoNum type="alphaLcPeriod"/>
              <a:defRPr sz="1200"/>
            </a:lvl8pPr>
            <a:lvl9pPr lvl="8" rtl="0" algn="ctr">
              <a:lnSpc>
                <a:spcPct val="100000"/>
              </a:lnSpc>
              <a:spcBef>
                <a:spcPts val="0"/>
              </a:spcBef>
              <a:spcAft>
                <a:spcPts val="0"/>
              </a:spcAft>
              <a:buSzPts val="1200"/>
              <a:buFont typeface="Roboto Condensed Light"/>
              <a:buAutoNum type="romanLcPeriod"/>
              <a:defRPr sz="1200"/>
            </a:lvl9pPr>
          </a:lstStyle>
          <a:p/>
        </p:txBody>
      </p:sp>
      <p:sp>
        <p:nvSpPr>
          <p:cNvPr id="2899" name="Google Shape;2899;p225"/>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2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1">
    <p:spTree>
      <p:nvGrpSpPr>
        <p:cNvPr id="2900" name="Shape 2900"/>
        <p:cNvGrpSpPr/>
        <p:nvPr/>
      </p:nvGrpSpPr>
      <p:grpSpPr>
        <a:xfrm>
          <a:off x="0" y="0"/>
          <a:ext cx="0" cy="0"/>
          <a:chOff x="0" y="0"/>
          <a:chExt cx="0" cy="0"/>
        </a:xfrm>
      </p:grpSpPr>
      <p:sp>
        <p:nvSpPr>
          <p:cNvPr id="2901" name="Google Shape;2901;p226"/>
          <p:cNvSpPr txBox="1"/>
          <p:nvPr>
            <p:ph idx="1" type="subTitle"/>
          </p:nvPr>
        </p:nvSpPr>
        <p:spPr>
          <a:xfrm>
            <a:off x="6416724"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02" name="Google Shape;2902;p226"/>
          <p:cNvSpPr txBox="1"/>
          <p:nvPr>
            <p:ph type="title"/>
          </p:nvPr>
        </p:nvSpPr>
        <p:spPr>
          <a:xfrm>
            <a:off x="6385849"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903" name="Google Shape;2903;p226"/>
          <p:cNvSpPr txBox="1"/>
          <p:nvPr>
            <p:ph idx="2" type="subTitle"/>
          </p:nvPr>
        </p:nvSpPr>
        <p:spPr>
          <a:xfrm>
            <a:off x="835225"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04" name="Google Shape;2904;p226"/>
          <p:cNvSpPr txBox="1"/>
          <p:nvPr>
            <p:ph idx="3" type="title"/>
          </p:nvPr>
        </p:nvSpPr>
        <p:spPr>
          <a:xfrm>
            <a:off x="804350"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905" name="Google Shape;2905;p226"/>
          <p:cNvSpPr txBox="1"/>
          <p:nvPr>
            <p:ph idx="4" type="subTitle"/>
          </p:nvPr>
        </p:nvSpPr>
        <p:spPr>
          <a:xfrm>
            <a:off x="3624150"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06" name="Google Shape;2906;p226"/>
          <p:cNvSpPr txBox="1"/>
          <p:nvPr>
            <p:ph idx="5" type="title"/>
          </p:nvPr>
        </p:nvSpPr>
        <p:spPr>
          <a:xfrm>
            <a:off x="3593246" y="17533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907" name="Google Shape;2907;p226"/>
          <p:cNvSpPr txBox="1"/>
          <p:nvPr>
            <p:ph idx="6" type="subTitle"/>
          </p:nvPr>
        </p:nvSpPr>
        <p:spPr>
          <a:xfrm>
            <a:off x="6416724"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08" name="Google Shape;2908;p226"/>
          <p:cNvSpPr txBox="1"/>
          <p:nvPr>
            <p:ph idx="7" type="title"/>
          </p:nvPr>
        </p:nvSpPr>
        <p:spPr>
          <a:xfrm>
            <a:off x="6385824"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909" name="Google Shape;2909;p226"/>
          <p:cNvSpPr txBox="1"/>
          <p:nvPr>
            <p:ph idx="8" type="subTitle"/>
          </p:nvPr>
        </p:nvSpPr>
        <p:spPr>
          <a:xfrm>
            <a:off x="835225"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10" name="Google Shape;2910;p226"/>
          <p:cNvSpPr txBox="1"/>
          <p:nvPr>
            <p:ph idx="9" type="title"/>
          </p:nvPr>
        </p:nvSpPr>
        <p:spPr>
          <a:xfrm>
            <a:off x="804325"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911" name="Google Shape;2911;p226"/>
          <p:cNvSpPr txBox="1"/>
          <p:nvPr>
            <p:ph idx="13" type="subTitle"/>
          </p:nvPr>
        </p:nvSpPr>
        <p:spPr>
          <a:xfrm>
            <a:off x="3624150"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12" name="Google Shape;2912;p226"/>
          <p:cNvSpPr txBox="1"/>
          <p:nvPr>
            <p:ph idx="14" type="title"/>
          </p:nvPr>
        </p:nvSpPr>
        <p:spPr>
          <a:xfrm>
            <a:off x="3593246" y="32966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913" name="Google Shape;2913;p226"/>
          <p:cNvSpPr txBox="1"/>
          <p:nvPr>
            <p:ph idx="1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2914" name="Google Shape;2914;p226"/>
          <p:cNvSpPr/>
          <p:nvPr/>
        </p:nvSpPr>
        <p:spPr>
          <a:xfrm flipH="1">
            <a:off x="-40" y="1952289"/>
            <a:ext cx="7790203" cy="13187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226"/>
          <p:cNvSpPr/>
          <p:nvPr/>
        </p:nvSpPr>
        <p:spPr>
          <a:xfrm flipH="1">
            <a:off x="933395" y="3495600"/>
            <a:ext cx="8210589" cy="131851"/>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Percentages">
  <p:cSld name="CUSTOM_12">
    <p:spTree>
      <p:nvGrpSpPr>
        <p:cNvPr id="2916" name="Shape 2916"/>
        <p:cNvGrpSpPr/>
        <p:nvPr/>
      </p:nvGrpSpPr>
      <p:grpSpPr>
        <a:xfrm>
          <a:off x="0" y="0"/>
          <a:ext cx="0" cy="0"/>
          <a:chOff x="0" y="0"/>
          <a:chExt cx="0" cy="0"/>
        </a:xfrm>
      </p:grpSpPr>
      <p:sp>
        <p:nvSpPr>
          <p:cNvPr id="2917" name="Google Shape;2917;p227"/>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2918" name="Google Shape;2918;p227"/>
          <p:cNvSpPr txBox="1"/>
          <p:nvPr>
            <p:ph hasCustomPrompt="1" idx="2" type="title"/>
          </p:nvPr>
        </p:nvSpPr>
        <p:spPr>
          <a:xfrm>
            <a:off x="2201811"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2919" name="Google Shape;2919;p227"/>
          <p:cNvSpPr txBox="1"/>
          <p:nvPr>
            <p:ph hasCustomPrompt="1" idx="3" type="title"/>
          </p:nvPr>
        </p:nvSpPr>
        <p:spPr>
          <a:xfrm>
            <a:off x="5332488"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2920" name="Google Shape;2920;p227"/>
          <p:cNvSpPr/>
          <p:nvPr/>
        </p:nvSpPr>
        <p:spPr>
          <a:xfrm flipH="1">
            <a:off x="-11" y="0"/>
            <a:ext cx="1371614" cy="356851"/>
          </a:xfrm>
          <a:custGeom>
            <a:rect b="b" l="l" r="r" t="t"/>
            <a:pathLst>
              <a:path extrusionOk="0" h="2775" w="16884">
                <a:moveTo>
                  <a:pt x="0" y="1"/>
                </a:moveTo>
                <a:lnTo>
                  <a:pt x="0" y="2775"/>
                </a:lnTo>
                <a:lnTo>
                  <a:pt x="16883" y="2775"/>
                </a:lnTo>
                <a:lnTo>
                  <a:pt x="168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227"/>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227"/>
          <p:cNvSpPr/>
          <p:nvPr/>
        </p:nvSpPr>
        <p:spPr>
          <a:xfrm flipH="1">
            <a:off x="7353292" y="4786292"/>
            <a:ext cx="1371614"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numbers">
  <p:cSld name="CUSTOM_15">
    <p:spTree>
      <p:nvGrpSpPr>
        <p:cNvPr id="2923" name="Shape 2923"/>
        <p:cNvGrpSpPr/>
        <p:nvPr/>
      </p:nvGrpSpPr>
      <p:grpSpPr>
        <a:xfrm>
          <a:off x="0" y="0"/>
          <a:ext cx="0" cy="0"/>
          <a:chOff x="0" y="0"/>
          <a:chExt cx="0" cy="0"/>
        </a:xfrm>
      </p:grpSpPr>
      <p:sp>
        <p:nvSpPr>
          <p:cNvPr id="2924" name="Google Shape;2924;p228"/>
          <p:cNvSpPr txBox="1"/>
          <p:nvPr>
            <p:ph idx="1" type="subTitle"/>
          </p:nvPr>
        </p:nvSpPr>
        <p:spPr>
          <a:xfrm>
            <a:off x="3423600" y="1473000"/>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25" name="Google Shape;2925;p228"/>
          <p:cNvSpPr txBox="1"/>
          <p:nvPr>
            <p:ph hasCustomPrompt="1" type="title"/>
          </p:nvPr>
        </p:nvSpPr>
        <p:spPr>
          <a:xfrm>
            <a:off x="3423750" y="934700"/>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2926" name="Google Shape;2926;p228"/>
          <p:cNvSpPr txBox="1"/>
          <p:nvPr>
            <p:ph idx="2" type="subTitle"/>
          </p:nvPr>
        </p:nvSpPr>
        <p:spPr>
          <a:xfrm>
            <a:off x="3423600" y="2688513"/>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27" name="Google Shape;2927;p228"/>
          <p:cNvSpPr txBox="1"/>
          <p:nvPr>
            <p:ph hasCustomPrompt="1" idx="3" type="title"/>
          </p:nvPr>
        </p:nvSpPr>
        <p:spPr>
          <a:xfrm>
            <a:off x="3423750" y="2150202"/>
            <a:ext cx="2296500" cy="4572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2928" name="Google Shape;2928;p228"/>
          <p:cNvSpPr txBox="1"/>
          <p:nvPr>
            <p:ph idx="4" type="subTitle"/>
          </p:nvPr>
        </p:nvSpPr>
        <p:spPr>
          <a:xfrm>
            <a:off x="3423750" y="3904025"/>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29" name="Google Shape;2929;p228"/>
          <p:cNvSpPr txBox="1"/>
          <p:nvPr>
            <p:ph hasCustomPrompt="1" idx="5" type="title"/>
          </p:nvPr>
        </p:nvSpPr>
        <p:spPr>
          <a:xfrm>
            <a:off x="3423750" y="3365703"/>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2930" name="Google Shape;2930;p228"/>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228"/>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228"/>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228"/>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228"/>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228"/>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228"/>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228"/>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228"/>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42" name="Shape 2942"/>
        <p:cNvGrpSpPr/>
        <p:nvPr/>
      </p:nvGrpSpPr>
      <p:grpSpPr>
        <a:xfrm>
          <a:off x="0" y="0"/>
          <a:ext cx="0" cy="0"/>
          <a:chOff x="0" y="0"/>
          <a:chExt cx="0" cy="0"/>
        </a:xfrm>
      </p:grpSpPr>
      <p:grpSp>
        <p:nvGrpSpPr>
          <p:cNvPr id="2943" name="Google Shape;2943;p230"/>
          <p:cNvGrpSpPr/>
          <p:nvPr/>
        </p:nvGrpSpPr>
        <p:grpSpPr>
          <a:xfrm>
            <a:off x="7362284" y="1723643"/>
            <a:ext cx="1781706" cy="3419867"/>
            <a:chOff x="7397009" y="1731193"/>
            <a:chExt cx="1781706" cy="3419867"/>
          </a:xfrm>
        </p:grpSpPr>
        <p:sp>
          <p:nvSpPr>
            <p:cNvPr id="2944" name="Google Shape;2944;p230"/>
            <p:cNvSpPr/>
            <p:nvPr/>
          </p:nvSpPr>
          <p:spPr>
            <a:xfrm>
              <a:off x="7858529" y="1731193"/>
              <a:ext cx="1320185" cy="132176"/>
            </a:xfrm>
            <a:custGeom>
              <a:rect b="b" l="l" r="r" t="t"/>
              <a:pathLst>
                <a:path extrusionOk="0" h="1930" w="19277">
                  <a:moveTo>
                    <a:pt x="1" y="1"/>
                  </a:moveTo>
                  <a:lnTo>
                    <a:pt x="1" y="1930"/>
                  </a:lnTo>
                  <a:lnTo>
                    <a:pt x="19277" y="1930"/>
                  </a:lnTo>
                  <a:lnTo>
                    <a:pt x="1927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230"/>
            <p:cNvSpPr/>
            <p:nvPr/>
          </p:nvSpPr>
          <p:spPr>
            <a:xfrm>
              <a:off x="7784360" y="1950550"/>
              <a:ext cx="865993" cy="132176"/>
            </a:xfrm>
            <a:custGeom>
              <a:rect b="b" l="l" r="r" t="t"/>
              <a:pathLst>
                <a:path extrusionOk="0" h="1930" w="12645">
                  <a:moveTo>
                    <a:pt x="0" y="1"/>
                  </a:moveTo>
                  <a:lnTo>
                    <a:pt x="0" y="1929"/>
                  </a:lnTo>
                  <a:lnTo>
                    <a:pt x="12645" y="1929"/>
                  </a:lnTo>
                  <a:lnTo>
                    <a:pt x="1264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230"/>
            <p:cNvSpPr/>
            <p:nvPr/>
          </p:nvSpPr>
          <p:spPr>
            <a:xfrm>
              <a:off x="8855808" y="1950550"/>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230"/>
            <p:cNvSpPr/>
            <p:nvPr/>
          </p:nvSpPr>
          <p:spPr>
            <a:xfrm>
              <a:off x="8445651" y="2169086"/>
              <a:ext cx="733063" cy="132998"/>
            </a:xfrm>
            <a:custGeom>
              <a:rect b="b" l="l" r="r" t="t"/>
              <a:pathLst>
                <a:path extrusionOk="0" h="1942" w="10704">
                  <a:moveTo>
                    <a:pt x="0" y="0"/>
                  </a:moveTo>
                  <a:lnTo>
                    <a:pt x="0" y="1941"/>
                  </a:lnTo>
                  <a:lnTo>
                    <a:pt x="10704" y="1941"/>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230"/>
            <p:cNvSpPr/>
            <p:nvPr/>
          </p:nvSpPr>
          <p:spPr>
            <a:xfrm>
              <a:off x="8738356" y="2388443"/>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230"/>
            <p:cNvSpPr/>
            <p:nvPr/>
          </p:nvSpPr>
          <p:spPr>
            <a:xfrm>
              <a:off x="7990637" y="2388443"/>
              <a:ext cx="597737" cy="132929"/>
            </a:xfrm>
            <a:custGeom>
              <a:rect b="b" l="l" r="r" t="t"/>
              <a:pathLst>
                <a:path extrusionOk="0" h="1941" w="8728">
                  <a:moveTo>
                    <a:pt x="1" y="0"/>
                  </a:moveTo>
                  <a:lnTo>
                    <a:pt x="1" y="1941"/>
                  </a:lnTo>
                  <a:lnTo>
                    <a:pt x="8728" y="1941"/>
                  </a:lnTo>
                  <a:lnTo>
                    <a:pt x="8728"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230"/>
            <p:cNvSpPr/>
            <p:nvPr/>
          </p:nvSpPr>
          <p:spPr>
            <a:xfrm>
              <a:off x="7683208" y="2607801"/>
              <a:ext cx="1495507" cy="132108"/>
            </a:xfrm>
            <a:custGeom>
              <a:rect b="b" l="l" r="r" t="t"/>
              <a:pathLst>
                <a:path extrusionOk="0" h="1929"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230"/>
            <p:cNvSpPr/>
            <p:nvPr/>
          </p:nvSpPr>
          <p:spPr>
            <a:xfrm>
              <a:off x="8298888" y="2827090"/>
              <a:ext cx="879827" cy="132176"/>
            </a:xfrm>
            <a:custGeom>
              <a:rect b="b" l="l" r="r" t="t"/>
              <a:pathLst>
                <a:path extrusionOk="0" h="1930" w="12847">
                  <a:moveTo>
                    <a:pt x="0" y="1"/>
                  </a:moveTo>
                  <a:lnTo>
                    <a:pt x="0" y="1930"/>
                  </a:lnTo>
                  <a:lnTo>
                    <a:pt x="12847" y="1930"/>
                  </a:lnTo>
                  <a:lnTo>
                    <a:pt x="128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230"/>
            <p:cNvSpPr/>
            <p:nvPr/>
          </p:nvSpPr>
          <p:spPr>
            <a:xfrm>
              <a:off x="8855808" y="3046447"/>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230"/>
            <p:cNvSpPr/>
            <p:nvPr/>
          </p:nvSpPr>
          <p:spPr>
            <a:xfrm>
              <a:off x="7784360" y="2169086"/>
              <a:ext cx="499050" cy="132998"/>
            </a:xfrm>
            <a:custGeom>
              <a:rect b="b" l="l" r="r" t="t"/>
              <a:pathLst>
                <a:path extrusionOk="0" h="1942" w="7287">
                  <a:moveTo>
                    <a:pt x="0" y="0"/>
                  </a:moveTo>
                  <a:lnTo>
                    <a:pt x="0" y="1941"/>
                  </a:lnTo>
                  <a:lnTo>
                    <a:pt x="7287" y="1941"/>
                  </a:lnTo>
                  <a:lnTo>
                    <a:pt x="72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230"/>
            <p:cNvSpPr/>
            <p:nvPr/>
          </p:nvSpPr>
          <p:spPr>
            <a:xfrm>
              <a:off x="8020017" y="4142344"/>
              <a:ext cx="322975" cy="132176"/>
            </a:xfrm>
            <a:custGeom>
              <a:rect b="b" l="l" r="r" t="t"/>
              <a:pathLst>
                <a:path extrusionOk="0" h="1930" w="4716">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230"/>
            <p:cNvSpPr/>
            <p:nvPr/>
          </p:nvSpPr>
          <p:spPr>
            <a:xfrm>
              <a:off x="7521789" y="4142344"/>
              <a:ext cx="322153" cy="132176"/>
            </a:xfrm>
            <a:custGeom>
              <a:rect b="b" l="l" r="r" t="t"/>
              <a:pathLst>
                <a:path extrusionOk="0" h="1930" w="4704">
                  <a:moveTo>
                    <a:pt x="0" y="1"/>
                  </a:moveTo>
                  <a:lnTo>
                    <a:pt x="0" y="1929"/>
                  </a:lnTo>
                  <a:lnTo>
                    <a:pt x="4703" y="1929"/>
                  </a:lnTo>
                  <a:lnTo>
                    <a:pt x="47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230"/>
            <p:cNvSpPr/>
            <p:nvPr/>
          </p:nvSpPr>
          <p:spPr>
            <a:xfrm>
              <a:off x="8152056" y="3264983"/>
              <a:ext cx="1026659" cy="132998"/>
            </a:xfrm>
            <a:custGeom>
              <a:rect b="b" l="l" r="r" t="t"/>
              <a:pathLst>
                <a:path extrusionOk="0" h="1942" w="14991">
                  <a:moveTo>
                    <a:pt x="1" y="0"/>
                  </a:moveTo>
                  <a:lnTo>
                    <a:pt x="1" y="1941"/>
                  </a:lnTo>
                  <a:lnTo>
                    <a:pt x="14991" y="1941"/>
                  </a:lnTo>
                  <a:lnTo>
                    <a:pt x="1499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230"/>
            <p:cNvSpPr/>
            <p:nvPr/>
          </p:nvSpPr>
          <p:spPr>
            <a:xfrm>
              <a:off x="7784360" y="3484340"/>
              <a:ext cx="807301" cy="132929"/>
            </a:xfrm>
            <a:custGeom>
              <a:rect b="b" l="l" r="r" t="t"/>
              <a:pathLst>
                <a:path extrusionOk="0" h="1941" w="11788">
                  <a:moveTo>
                    <a:pt x="0" y="0"/>
                  </a:moveTo>
                  <a:lnTo>
                    <a:pt x="0" y="1941"/>
                  </a:lnTo>
                  <a:lnTo>
                    <a:pt x="11787" y="1941"/>
                  </a:lnTo>
                  <a:lnTo>
                    <a:pt x="117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230"/>
            <p:cNvSpPr/>
            <p:nvPr/>
          </p:nvSpPr>
          <p:spPr>
            <a:xfrm>
              <a:off x="8738356" y="3484340"/>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230"/>
            <p:cNvSpPr/>
            <p:nvPr/>
          </p:nvSpPr>
          <p:spPr>
            <a:xfrm>
              <a:off x="7931945" y="3046447"/>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230"/>
            <p:cNvSpPr/>
            <p:nvPr/>
          </p:nvSpPr>
          <p:spPr>
            <a:xfrm>
              <a:off x="8445651" y="3703698"/>
              <a:ext cx="733063" cy="132108"/>
            </a:xfrm>
            <a:custGeom>
              <a:rect b="b" l="l" r="r" t="t"/>
              <a:pathLst>
                <a:path extrusionOk="0" h="1929" w="10704">
                  <a:moveTo>
                    <a:pt x="0" y="0"/>
                  </a:moveTo>
                  <a:lnTo>
                    <a:pt x="0" y="1929"/>
                  </a:lnTo>
                  <a:lnTo>
                    <a:pt x="10704" y="1929"/>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230"/>
            <p:cNvSpPr/>
            <p:nvPr/>
          </p:nvSpPr>
          <p:spPr>
            <a:xfrm>
              <a:off x="8855808" y="3922987"/>
              <a:ext cx="322907" cy="132176"/>
            </a:xfrm>
            <a:custGeom>
              <a:rect b="b" l="l" r="r" t="t"/>
              <a:pathLst>
                <a:path extrusionOk="0" h="1930" w="4715">
                  <a:moveTo>
                    <a:pt x="0" y="1"/>
                  </a:moveTo>
                  <a:lnTo>
                    <a:pt x="0" y="1930"/>
                  </a:lnTo>
                  <a:lnTo>
                    <a:pt x="4715" y="1930"/>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230"/>
            <p:cNvSpPr/>
            <p:nvPr/>
          </p:nvSpPr>
          <p:spPr>
            <a:xfrm>
              <a:off x="7990637" y="3703698"/>
              <a:ext cx="322975" cy="132108"/>
            </a:xfrm>
            <a:custGeom>
              <a:rect b="b" l="l" r="r" t="t"/>
              <a:pathLst>
                <a:path extrusionOk="0" h="1929" w="4716">
                  <a:moveTo>
                    <a:pt x="1" y="0"/>
                  </a:moveTo>
                  <a:lnTo>
                    <a:pt x="1" y="1929"/>
                  </a:lnTo>
                  <a:lnTo>
                    <a:pt x="4715" y="1929"/>
                  </a:lnTo>
                  <a:lnTo>
                    <a:pt x="471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230"/>
            <p:cNvSpPr/>
            <p:nvPr/>
          </p:nvSpPr>
          <p:spPr>
            <a:xfrm>
              <a:off x="8445651" y="4142344"/>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230"/>
            <p:cNvSpPr/>
            <p:nvPr/>
          </p:nvSpPr>
          <p:spPr>
            <a:xfrm>
              <a:off x="7858529" y="3922987"/>
              <a:ext cx="862774" cy="132176"/>
            </a:xfrm>
            <a:custGeom>
              <a:rect b="b" l="l" r="r" t="t"/>
              <a:pathLst>
                <a:path extrusionOk="0" h="1930" w="12598">
                  <a:moveTo>
                    <a:pt x="1" y="1"/>
                  </a:moveTo>
                  <a:lnTo>
                    <a:pt x="1" y="1930"/>
                  </a:lnTo>
                  <a:lnTo>
                    <a:pt x="12598" y="1930"/>
                  </a:lnTo>
                  <a:lnTo>
                    <a:pt x="125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230"/>
            <p:cNvSpPr/>
            <p:nvPr/>
          </p:nvSpPr>
          <p:spPr>
            <a:xfrm>
              <a:off x="7683208" y="4361702"/>
              <a:ext cx="1495507" cy="132176"/>
            </a:xfrm>
            <a:custGeom>
              <a:rect b="b" l="l" r="r" t="t"/>
              <a:pathLst>
                <a:path extrusionOk="0" h="1930"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230"/>
            <p:cNvSpPr/>
            <p:nvPr/>
          </p:nvSpPr>
          <p:spPr>
            <a:xfrm>
              <a:off x="8767736" y="4580237"/>
              <a:ext cx="410978" cy="132929"/>
            </a:xfrm>
            <a:custGeom>
              <a:rect b="b" l="l" r="r" t="t"/>
              <a:pathLst>
                <a:path extrusionOk="0" h="1941" w="6001">
                  <a:moveTo>
                    <a:pt x="0" y="0"/>
                  </a:moveTo>
                  <a:lnTo>
                    <a:pt x="0" y="1941"/>
                  </a:lnTo>
                  <a:lnTo>
                    <a:pt x="6001" y="1941"/>
                  </a:lnTo>
                  <a:lnTo>
                    <a:pt x="600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230"/>
            <p:cNvSpPr/>
            <p:nvPr/>
          </p:nvSpPr>
          <p:spPr>
            <a:xfrm>
              <a:off x="7814494" y="4580237"/>
              <a:ext cx="773880" cy="132929"/>
            </a:xfrm>
            <a:custGeom>
              <a:rect b="b" l="l" r="r" t="t"/>
              <a:pathLst>
                <a:path extrusionOk="0" h="1941" w="11300">
                  <a:moveTo>
                    <a:pt x="1" y="0"/>
                  </a:moveTo>
                  <a:lnTo>
                    <a:pt x="1" y="1941"/>
                  </a:lnTo>
                  <a:lnTo>
                    <a:pt x="11300" y="1941"/>
                  </a:lnTo>
                  <a:lnTo>
                    <a:pt x="1130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230"/>
            <p:cNvSpPr/>
            <p:nvPr/>
          </p:nvSpPr>
          <p:spPr>
            <a:xfrm>
              <a:off x="7397009" y="4799526"/>
              <a:ext cx="833394" cy="132998"/>
            </a:xfrm>
            <a:custGeom>
              <a:rect b="b" l="l" r="r" t="t"/>
              <a:pathLst>
                <a:path extrusionOk="0" h="1942" w="12169">
                  <a:moveTo>
                    <a:pt x="1" y="1"/>
                  </a:moveTo>
                  <a:lnTo>
                    <a:pt x="1" y="1942"/>
                  </a:lnTo>
                  <a:lnTo>
                    <a:pt x="12169" y="1942"/>
                  </a:lnTo>
                  <a:lnTo>
                    <a:pt x="1216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230"/>
            <p:cNvSpPr/>
            <p:nvPr/>
          </p:nvSpPr>
          <p:spPr>
            <a:xfrm>
              <a:off x="8382851" y="4799526"/>
              <a:ext cx="795864" cy="132998"/>
            </a:xfrm>
            <a:custGeom>
              <a:rect b="b" l="l" r="r" t="t"/>
              <a:pathLst>
                <a:path extrusionOk="0" h="1942" w="11621">
                  <a:moveTo>
                    <a:pt x="0" y="1"/>
                  </a:moveTo>
                  <a:lnTo>
                    <a:pt x="0" y="1942"/>
                  </a:lnTo>
                  <a:lnTo>
                    <a:pt x="11621" y="1942"/>
                  </a:lnTo>
                  <a:lnTo>
                    <a:pt x="1162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230"/>
            <p:cNvSpPr/>
            <p:nvPr/>
          </p:nvSpPr>
          <p:spPr>
            <a:xfrm>
              <a:off x="8064053" y="5018884"/>
              <a:ext cx="1114662" cy="132176"/>
            </a:xfrm>
            <a:custGeom>
              <a:rect b="b" l="l" r="r" t="t"/>
              <a:pathLst>
                <a:path extrusionOk="0" h="1930" w="16276">
                  <a:moveTo>
                    <a:pt x="0" y="1"/>
                  </a:moveTo>
                  <a:lnTo>
                    <a:pt x="0" y="1930"/>
                  </a:lnTo>
                  <a:lnTo>
                    <a:pt x="16276" y="1930"/>
                  </a:lnTo>
                  <a:lnTo>
                    <a:pt x="1627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1" name="Google Shape;2971;p230"/>
          <p:cNvSpPr/>
          <p:nvPr/>
        </p:nvSpPr>
        <p:spPr>
          <a:xfrm>
            <a:off x="1962382" y="0"/>
            <a:ext cx="2721868" cy="387420"/>
          </a:xfrm>
          <a:custGeom>
            <a:rect b="b" l="l" r="r" t="t"/>
            <a:pathLst>
              <a:path extrusionOk="0" h="5657" w="39744">
                <a:moveTo>
                  <a:pt x="1" y="1"/>
                </a:moveTo>
                <a:lnTo>
                  <a:pt x="1" y="5656"/>
                </a:lnTo>
                <a:lnTo>
                  <a:pt x="39744" y="5656"/>
                </a:lnTo>
                <a:lnTo>
                  <a:pt x="397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230"/>
          <p:cNvSpPr/>
          <p:nvPr/>
        </p:nvSpPr>
        <p:spPr>
          <a:xfrm>
            <a:off x="873813" y="0"/>
            <a:ext cx="664647" cy="387420"/>
          </a:xfrm>
          <a:custGeom>
            <a:rect b="b" l="l" r="r" t="t"/>
            <a:pathLst>
              <a:path extrusionOk="0" h="5657" w="9705">
                <a:moveTo>
                  <a:pt x="1" y="1"/>
                </a:moveTo>
                <a:lnTo>
                  <a:pt x="1" y="5656"/>
                </a:lnTo>
                <a:lnTo>
                  <a:pt x="9704" y="5656"/>
                </a:lnTo>
                <a:lnTo>
                  <a:pt x="97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230"/>
          <p:cNvSpPr/>
          <p:nvPr/>
        </p:nvSpPr>
        <p:spPr>
          <a:xfrm>
            <a:off x="1049134" y="938616"/>
            <a:ext cx="212098" cy="385776"/>
          </a:xfrm>
          <a:custGeom>
            <a:rect b="b" l="l" r="r" t="t"/>
            <a:pathLst>
              <a:path extrusionOk="0" h="5633" w="3097">
                <a:moveTo>
                  <a:pt x="2239" y="1"/>
                </a:moveTo>
                <a:lnTo>
                  <a:pt x="1" y="5275"/>
                </a:lnTo>
                <a:lnTo>
                  <a:pt x="846" y="5633"/>
                </a:lnTo>
                <a:lnTo>
                  <a:pt x="3096" y="370"/>
                </a:lnTo>
                <a:lnTo>
                  <a:pt x="22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230"/>
          <p:cNvSpPr/>
          <p:nvPr/>
        </p:nvSpPr>
        <p:spPr>
          <a:xfrm>
            <a:off x="873813" y="1008745"/>
            <a:ext cx="167240" cy="245519"/>
          </a:xfrm>
          <a:custGeom>
            <a:rect b="b" l="l" r="r" t="t"/>
            <a:pathLst>
              <a:path extrusionOk="0" h="3585" w="2442">
                <a:moveTo>
                  <a:pt x="1787" y="1"/>
                </a:moveTo>
                <a:lnTo>
                  <a:pt x="1" y="1787"/>
                </a:lnTo>
                <a:lnTo>
                  <a:pt x="1787" y="3585"/>
                </a:lnTo>
                <a:lnTo>
                  <a:pt x="2442" y="2930"/>
                </a:lnTo>
                <a:lnTo>
                  <a:pt x="1299" y="1787"/>
                </a:lnTo>
                <a:lnTo>
                  <a:pt x="2442" y="656"/>
                </a:lnTo>
                <a:lnTo>
                  <a:pt x="17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230"/>
          <p:cNvSpPr/>
          <p:nvPr/>
        </p:nvSpPr>
        <p:spPr>
          <a:xfrm>
            <a:off x="1268492" y="1008745"/>
            <a:ext cx="168062" cy="245519"/>
          </a:xfrm>
          <a:custGeom>
            <a:rect b="b" l="l" r="r" t="t"/>
            <a:pathLst>
              <a:path extrusionOk="0" h="3585" w="2454">
                <a:moveTo>
                  <a:pt x="655" y="1"/>
                </a:moveTo>
                <a:lnTo>
                  <a:pt x="0" y="656"/>
                </a:lnTo>
                <a:lnTo>
                  <a:pt x="1143" y="1787"/>
                </a:lnTo>
                <a:lnTo>
                  <a:pt x="0" y="2930"/>
                </a:lnTo>
                <a:lnTo>
                  <a:pt x="655" y="3585"/>
                </a:lnTo>
                <a:lnTo>
                  <a:pt x="2453" y="1787"/>
                </a:lnTo>
                <a:lnTo>
                  <a:pt x="6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230"/>
          <p:cNvSpPr/>
          <p:nvPr/>
        </p:nvSpPr>
        <p:spPr>
          <a:xfrm>
            <a:off x="3516020" y="4983597"/>
            <a:ext cx="1054395" cy="159912"/>
          </a:xfrm>
          <a:custGeom>
            <a:rect b="b" l="l" r="r" t="t"/>
            <a:pathLst>
              <a:path extrusionOk="0" h="2335" w="15396">
                <a:moveTo>
                  <a:pt x="1" y="1"/>
                </a:moveTo>
                <a:lnTo>
                  <a:pt x="1" y="2335"/>
                </a:lnTo>
                <a:lnTo>
                  <a:pt x="15395" y="2335"/>
                </a:lnTo>
                <a:lnTo>
                  <a:pt x="15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230"/>
          <p:cNvSpPr/>
          <p:nvPr/>
        </p:nvSpPr>
        <p:spPr>
          <a:xfrm>
            <a:off x="1160341" y="4983597"/>
            <a:ext cx="2152689" cy="159912"/>
          </a:xfrm>
          <a:custGeom>
            <a:rect b="b" l="l" r="r" t="t"/>
            <a:pathLst>
              <a:path extrusionOk="0" h="2335" w="31433">
                <a:moveTo>
                  <a:pt x="0" y="1"/>
                </a:moveTo>
                <a:lnTo>
                  <a:pt x="0" y="2335"/>
                </a:lnTo>
                <a:lnTo>
                  <a:pt x="31433" y="2335"/>
                </a:lnTo>
                <a:lnTo>
                  <a:pt x="314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230"/>
          <p:cNvSpPr/>
          <p:nvPr/>
        </p:nvSpPr>
        <p:spPr>
          <a:xfrm>
            <a:off x="1805333" y="4452017"/>
            <a:ext cx="3750923" cy="160666"/>
          </a:xfrm>
          <a:custGeom>
            <a:rect b="b" l="l" r="r" t="t"/>
            <a:pathLst>
              <a:path extrusionOk="0" h="2346" w="54770">
                <a:moveTo>
                  <a:pt x="0" y="0"/>
                </a:moveTo>
                <a:lnTo>
                  <a:pt x="0" y="2346"/>
                </a:lnTo>
                <a:lnTo>
                  <a:pt x="54769" y="2346"/>
                </a:lnTo>
                <a:lnTo>
                  <a:pt x="547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230"/>
          <p:cNvSpPr/>
          <p:nvPr/>
        </p:nvSpPr>
        <p:spPr>
          <a:xfrm>
            <a:off x="0" y="4452017"/>
            <a:ext cx="1490645" cy="160666"/>
          </a:xfrm>
          <a:custGeom>
            <a:rect b="b" l="l" r="r" t="t"/>
            <a:pathLst>
              <a:path extrusionOk="0" h="2346" w="21766">
                <a:moveTo>
                  <a:pt x="1" y="0"/>
                </a:moveTo>
                <a:lnTo>
                  <a:pt x="1" y="2346"/>
                </a:lnTo>
                <a:lnTo>
                  <a:pt x="21765" y="2346"/>
                </a:lnTo>
                <a:lnTo>
                  <a:pt x="2176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230"/>
          <p:cNvSpPr/>
          <p:nvPr/>
        </p:nvSpPr>
        <p:spPr>
          <a:xfrm>
            <a:off x="596093" y="4717807"/>
            <a:ext cx="3218453" cy="160734"/>
          </a:xfrm>
          <a:custGeom>
            <a:rect b="b" l="l" r="r" t="t"/>
            <a:pathLst>
              <a:path extrusionOk="0" h="2347" w="46995">
                <a:moveTo>
                  <a:pt x="0" y="1"/>
                </a:moveTo>
                <a:lnTo>
                  <a:pt x="0" y="2346"/>
                </a:lnTo>
                <a:lnTo>
                  <a:pt x="46994" y="2346"/>
                </a:lnTo>
                <a:lnTo>
                  <a:pt x="46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230"/>
          <p:cNvSpPr/>
          <p:nvPr/>
        </p:nvSpPr>
        <p:spPr>
          <a:xfrm>
            <a:off x="0" y="4717807"/>
            <a:ext cx="364546" cy="160734"/>
          </a:xfrm>
          <a:custGeom>
            <a:rect b="b" l="l" r="r" t="t"/>
            <a:pathLst>
              <a:path extrusionOk="0" h="2347" w="5323">
                <a:moveTo>
                  <a:pt x="1" y="1"/>
                </a:moveTo>
                <a:lnTo>
                  <a:pt x="1" y="2346"/>
                </a:lnTo>
                <a:lnTo>
                  <a:pt x="5323" y="2346"/>
                </a:lnTo>
                <a:lnTo>
                  <a:pt x="53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230"/>
          <p:cNvSpPr/>
          <p:nvPr/>
        </p:nvSpPr>
        <p:spPr>
          <a:xfrm>
            <a:off x="0" y="4983597"/>
            <a:ext cx="828532" cy="159912"/>
          </a:xfrm>
          <a:custGeom>
            <a:rect b="b" l="l" r="r" t="t"/>
            <a:pathLst>
              <a:path extrusionOk="0" h="2335" w="12098">
                <a:moveTo>
                  <a:pt x="1" y="1"/>
                </a:moveTo>
                <a:lnTo>
                  <a:pt x="1" y="2335"/>
                </a:lnTo>
                <a:lnTo>
                  <a:pt x="12098" y="2335"/>
                </a:lnTo>
                <a:lnTo>
                  <a:pt x="120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230"/>
          <p:cNvSpPr txBox="1"/>
          <p:nvPr>
            <p:ph type="ctrTitle"/>
          </p:nvPr>
        </p:nvSpPr>
        <p:spPr>
          <a:xfrm>
            <a:off x="718575" y="1369045"/>
            <a:ext cx="8520600" cy="1910400"/>
          </a:xfrm>
          <a:prstGeom prst="rect">
            <a:avLst/>
          </a:prstGeom>
        </p:spPr>
        <p:txBody>
          <a:bodyPr anchorCtr="0" anchor="b" bIns="0" lIns="91425" spcFirstLastPara="1" rIns="91425" wrap="square" tIns="91425">
            <a:noAutofit/>
          </a:bodyPr>
          <a:lstStyle>
            <a:lvl1pPr lvl="0" rtl="0">
              <a:lnSpc>
                <a:spcPct val="80000"/>
              </a:lnSpc>
              <a:spcBef>
                <a:spcPts val="0"/>
              </a:spcBef>
              <a:spcAft>
                <a:spcPts val="0"/>
              </a:spcAft>
              <a:buSzPts val="7400"/>
              <a:buNone/>
              <a:defRPr sz="7400"/>
            </a:lvl1pPr>
            <a:lvl2pPr lvl="1" rtl="0" algn="ctr">
              <a:spcBef>
                <a:spcPts val="0"/>
              </a:spcBef>
              <a:spcAft>
                <a:spcPts val="0"/>
              </a:spcAft>
              <a:buSzPts val="6100"/>
              <a:buNone/>
              <a:defRPr sz="6100"/>
            </a:lvl2pPr>
            <a:lvl3pPr lvl="2" rtl="0" algn="ctr">
              <a:spcBef>
                <a:spcPts val="0"/>
              </a:spcBef>
              <a:spcAft>
                <a:spcPts val="0"/>
              </a:spcAft>
              <a:buSzPts val="6100"/>
              <a:buNone/>
              <a:defRPr sz="6100"/>
            </a:lvl3pPr>
            <a:lvl4pPr lvl="3" rtl="0" algn="ctr">
              <a:spcBef>
                <a:spcPts val="0"/>
              </a:spcBef>
              <a:spcAft>
                <a:spcPts val="0"/>
              </a:spcAft>
              <a:buSzPts val="6100"/>
              <a:buNone/>
              <a:defRPr sz="6100"/>
            </a:lvl4pPr>
            <a:lvl5pPr lvl="4" rtl="0" algn="ctr">
              <a:spcBef>
                <a:spcPts val="0"/>
              </a:spcBef>
              <a:spcAft>
                <a:spcPts val="0"/>
              </a:spcAft>
              <a:buSzPts val="6100"/>
              <a:buNone/>
              <a:defRPr sz="6100"/>
            </a:lvl5pPr>
            <a:lvl6pPr lvl="5" rtl="0" algn="ctr">
              <a:spcBef>
                <a:spcPts val="0"/>
              </a:spcBef>
              <a:spcAft>
                <a:spcPts val="0"/>
              </a:spcAft>
              <a:buSzPts val="6100"/>
              <a:buNone/>
              <a:defRPr sz="6100"/>
            </a:lvl6pPr>
            <a:lvl7pPr lvl="6" rtl="0" algn="ctr">
              <a:spcBef>
                <a:spcPts val="0"/>
              </a:spcBef>
              <a:spcAft>
                <a:spcPts val="0"/>
              </a:spcAft>
              <a:buSzPts val="6100"/>
              <a:buNone/>
              <a:defRPr sz="6100"/>
            </a:lvl7pPr>
            <a:lvl8pPr lvl="7" rtl="0" algn="ctr">
              <a:spcBef>
                <a:spcPts val="0"/>
              </a:spcBef>
              <a:spcAft>
                <a:spcPts val="0"/>
              </a:spcAft>
              <a:buSzPts val="6100"/>
              <a:buNone/>
              <a:defRPr sz="6100"/>
            </a:lvl8pPr>
            <a:lvl9pPr lvl="8" rtl="0" algn="ctr">
              <a:spcBef>
                <a:spcPts val="0"/>
              </a:spcBef>
              <a:spcAft>
                <a:spcPts val="0"/>
              </a:spcAft>
              <a:buSzPts val="6100"/>
              <a:buNone/>
              <a:defRPr sz="6100"/>
            </a:lvl9pPr>
          </a:lstStyle>
          <a:p/>
        </p:txBody>
      </p:sp>
      <p:sp>
        <p:nvSpPr>
          <p:cNvPr id="2984" name="Google Shape;2984;p230"/>
          <p:cNvSpPr txBox="1"/>
          <p:nvPr>
            <p:ph idx="1" type="subTitle"/>
          </p:nvPr>
        </p:nvSpPr>
        <p:spPr>
          <a:xfrm>
            <a:off x="769050" y="3396100"/>
            <a:ext cx="8520600" cy="7926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100"/>
              <a:buNone/>
              <a:defRPr sz="2100"/>
            </a:lvl1pPr>
            <a:lvl2pPr lvl="1" rtl="0" algn="ctr">
              <a:lnSpc>
                <a:spcPct val="100000"/>
              </a:lnSpc>
              <a:spcBef>
                <a:spcPts val="0"/>
              </a:spcBef>
              <a:spcAft>
                <a:spcPts val="0"/>
              </a:spcAft>
              <a:buSzPts val="2900"/>
              <a:buNone/>
              <a:defRPr sz="2900"/>
            </a:lvl2pPr>
            <a:lvl3pPr lvl="2" rtl="0" algn="ctr">
              <a:lnSpc>
                <a:spcPct val="100000"/>
              </a:lnSpc>
              <a:spcBef>
                <a:spcPts val="0"/>
              </a:spcBef>
              <a:spcAft>
                <a:spcPts val="0"/>
              </a:spcAft>
              <a:buSzPts val="2900"/>
              <a:buNone/>
              <a:defRPr sz="2900"/>
            </a:lvl3pPr>
            <a:lvl4pPr lvl="3" rtl="0" algn="ctr">
              <a:lnSpc>
                <a:spcPct val="100000"/>
              </a:lnSpc>
              <a:spcBef>
                <a:spcPts val="0"/>
              </a:spcBef>
              <a:spcAft>
                <a:spcPts val="0"/>
              </a:spcAft>
              <a:buSzPts val="2900"/>
              <a:buNone/>
              <a:defRPr sz="2900"/>
            </a:lvl4pPr>
            <a:lvl5pPr lvl="4" rtl="0" algn="ctr">
              <a:lnSpc>
                <a:spcPct val="100000"/>
              </a:lnSpc>
              <a:spcBef>
                <a:spcPts val="0"/>
              </a:spcBef>
              <a:spcAft>
                <a:spcPts val="0"/>
              </a:spcAft>
              <a:buSzPts val="2900"/>
              <a:buNone/>
              <a:defRPr sz="2900"/>
            </a:lvl5pPr>
            <a:lvl6pPr lvl="5" rtl="0" algn="ctr">
              <a:lnSpc>
                <a:spcPct val="100000"/>
              </a:lnSpc>
              <a:spcBef>
                <a:spcPts val="0"/>
              </a:spcBef>
              <a:spcAft>
                <a:spcPts val="0"/>
              </a:spcAft>
              <a:buSzPts val="2900"/>
              <a:buNone/>
              <a:defRPr sz="2900"/>
            </a:lvl6pPr>
            <a:lvl7pPr lvl="6" rtl="0" algn="ctr">
              <a:lnSpc>
                <a:spcPct val="100000"/>
              </a:lnSpc>
              <a:spcBef>
                <a:spcPts val="0"/>
              </a:spcBef>
              <a:spcAft>
                <a:spcPts val="0"/>
              </a:spcAft>
              <a:buSzPts val="2900"/>
              <a:buNone/>
              <a:defRPr sz="2900"/>
            </a:lvl7pPr>
            <a:lvl8pPr lvl="7" rtl="0" algn="ctr">
              <a:lnSpc>
                <a:spcPct val="100000"/>
              </a:lnSpc>
              <a:spcBef>
                <a:spcPts val="0"/>
              </a:spcBef>
              <a:spcAft>
                <a:spcPts val="0"/>
              </a:spcAft>
              <a:buSzPts val="2900"/>
              <a:buNone/>
              <a:defRPr sz="2900"/>
            </a:lvl8pPr>
            <a:lvl9pPr lvl="8" rtl="0" algn="ctr">
              <a:lnSpc>
                <a:spcPct val="100000"/>
              </a:lnSpc>
              <a:spcBef>
                <a:spcPts val="0"/>
              </a:spcBef>
              <a:spcAft>
                <a:spcPts val="0"/>
              </a:spcAft>
              <a:buSzPts val="2900"/>
              <a:buNone/>
              <a:defRPr sz="29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92" name="Shape 192"/>
        <p:cNvGrpSpPr/>
        <p:nvPr/>
      </p:nvGrpSpPr>
      <p:grpSpPr>
        <a:xfrm>
          <a:off x="0" y="0"/>
          <a:ext cx="0" cy="0"/>
          <a:chOff x="0" y="0"/>
          <a:chExt cx="0" cy="0"/>
        </a:xfrm>
      </p:grpSpPr>
      <p:sp>
        <p:nvSpPr>
          <p:cNvPr id="193" name="Google Shape;193;p24"/>
          <p:cNvSpPr txBox="1"/>
          <p:nvPr>
            <p:ph idx="1" type="body"/>
          </p:nvPr>
        </p:nvSpPr>
        <p:spPr>
          <a:xfrm>
            <a:off x="311700" y="3306869"/>
            <a:ext cx="8520600" cy="6510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SzPts val="1600"/>
              <a:buChar char="●"/>
              <a:defRPr sz="1600"/>
            </a:lvl1pPr>
            <a:lvl2pPr indent="-330200" lvl="1" marL="914400" rtl="0" algn="ctr">
              <a:spcBef>
                <a:spcPts val="1600"/>
              </a:spcBef>
              <a:spcAft>
                <a:spcPts val="0"/>
              </a:spcAft>
              <a:buSzPts val="1600"/>
              <a:buChar char="○"/>
              <a:defRPr sz="1600"/>
            </a:lvl2pPr>
            <a:lvl3pPr indent="-330200" lvl="2" marL="1371600" rtl="0" algn="ctr">
              <a:spcBef>
                <a:spcPts val="1600"/>
              </a:spcBef>
              <a:spcAft>
                <a:spcPts val="0"/>
              </a:spcAft>
              <a:buSzPts val="1600"/>
              <a:buChar char="■"/>
              <a:defRPr sz="1600"/>
            </a:lvl3pPr>
            <a:lvl4pPr indent="-330200" lvl="3" marL="1828800" rtl="0" algn="ctr">
              <a:spcBef>
                <a:spcPts val="1600"/>
              </a:spcBef>
              <a:spcAft>
                <a:spcPts val="0"/>
              </a:spcAft>
              <a:buSzPts val="1600"/>
              <a:buChar char="●"/>
              <a:defRPr sz="1600"/>
            </a:lvl4pPr>
            <a:lvl5pPr indent="-330200" lvl="4" marL="2286000" rtl="0" algn="ctr">
              <a:spcBef>
                <a:spcPts val="1600"/>
              </a:spcBef>
              <a:spcAft>
                <a:spcPts val="0"/>
              </a:spcAft>
              <a:buSzPts val="1600"/>
              <a:buChar char="○"/>
              <a:defRPr sz="1600"/>
            </a:lvl5pPr>
            <a:lvl6pPr indent="-330200" lvl="5" marL="2743200" rtl="0" algn="ctr">
              <a:spcBef>
                <a:spcPts val="1600"/>
              </a:spcBef>
              <a:spcAft>
                <a:spcPts val="0"/>
              </a:spcAft>
              <a:buSzPts val="1600"/>
              <a:buChar char="■"/>
              <a:defRPr sz="1600"/>
            </a:lvl6pPr>
            <a:lvl7pPr indent="-330200" lvl="6" marL="3200400" rtl="0" algn="ctr">
              <a:spcBef>
                <a:spcPts val="1600"/>
              </a:spcBef>
              <a:spcAft>
                <a:spcPts val="0"/>
              </a:spcAft>
              <a:buSzPts val="1600"/>
              <a:buChar char="●"/>
              <a:defRPr sz="1600"/>
            </a:lvl7pPr>
            <a:lvl8pPr indent="-330200" lvl="7" marL="3657600" rtl="0" algn="ctr">
              <a:spcBef>
                <a:spcPts val="1600"/>
              </a:spcBef>
              <a:spcAft>
                <a:spcPts val="0"/>
              </a:spcAft>
              <a:buSzPts val="1600"/>
              <a:buChar char="○"/>
              <a:defRPr sz="1600"/>
            </a:lvl8pPr>
            <a:lvl9pPr indent="-330200" lvl="8" marL="4114800" rtl="0" algn="ctr">
              <a:spcBef>
                <a:spcPts val="1600"/>
              </a:spcBef>
              <a:spcAft>
                <a:spcPts val="1600"/>
              </a:spcAft>
              <a:buSzPts val="1600"/>
              <a:buChar char="■"/>
              <a:defRPr sz="1600"/>
            </a:lvl9pPr>
          </a:lstStyle>
          <a:p/>
        </p:txBody>
      </p:sp>
      <p:sp>
        <p:nvSpPr>
          <p:cNvPr id="194" name="Google Shape;194;p24"/>
          <p:cNvSpPr/>
          <p:nvPr/>
        </p:nvSpPr>
        <p:spPr>
          <a:xfrm rot="10800000">
            <a:off x="2751806" y="4243474"/>
            <a:ext cx="6391269" cy="904876"/>
          </a:xfrm>
          <a:custGeom>
            <a:rect b="b" l="l" r="r" t="t"/>
            <a:pathLst>
              <a:path extrusionOk="0" h="2763" w="16884">
                <a:moveTo>
                  <a:pt x="1" y="0"/>
                </a:moveTo>
                <a:lnTo>
                  <a:pt x="1" y="2762"/>
                </a:lnTo>
                <a:lnTo>
                  <a:pt x="16884" y="2762"/>
                </a:lnTo>
                <a:lnTo>
                  <a:pt x="1688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4"/>
          <p:cNvSpPr/>
          <p:nvPr/>
        </p:nvSpPr>
        <p:spPr>
          <a:xfrm rot="10800000">
            <a:off x="1361250" y="1501127"/>
            <a:ext cx="7781825" cy="1525098"/>
          </a:xfrm>
          <a:custGeom>
            <a:rect b="b" l="l" r="r" t="t"/>
            <a:pathLst>
              <a:path extrusionOk="0" h="2775" w="2882">
                <a:moveTo>
                  <a:pt x="1" y="0"/>
                </a:moveTo>
                <a:lnTo>
                  <a:pt x="1" y="2774"/>
                </a:lnTo>
                <a:lnTo>
                  <a:pt x="2882" y="2774"/>
                </a:lnTo>
                <a:lnTo>
                  <a:pt x="28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4"/>
          <p:cNvSpPr/>
          <p:nvPr/>
        </p:nvSpPr>
        <p:spPr>
          <a:xfrm rot="10800000">
            <a:off x="2" y="1"/>
            <a:ext cx="5791098" cy="505550"/>
          </a:xfrm>
          <a:custGeom>
            <a:rect b="b" l="l" r="r" t="t"/>
            <a:pathLst>
              <a:path extrusionOk="0" h="2775" w="2882">
                <a:moveTo>
                  <a:pt x="1" y="0"/>
                </a:moveTo>
                <a:lnTo>
                  <a:pt x="1" y="2774"/>
                </a:lnTo>
                <a:lnTo>
                  <a:pt x="2882" y="2774"/>
                </a:lnTo>
                <a:lnTo>
                  <a:pt x="2882"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4"/>
          <p:cNvSpPr/>
          <p:nvPr/>
        </p:nvSpPr>
        <p:spPr>
          <a:xfrm rot="10800000">
            <a:off x="21" y="1501871"/>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4"/>
          <p:cNvSpPr/>
          <p:nvPr/>
        </p:nvSpPr>
        <p:spPr>
          <a:xfrm rot="10800000">
            <a:off x="532482" y="912524"/>
            <a:ext cx="1055445" cy="355301"/>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4"/>
          <p:cNvSpPr/>
          <p:nvPr/>
        </p:nvSpPr>
        <p:spPr>
          <a:xfrm rot="10800000">
            <a:off x="7173125" y="912516"/>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4"/>
          <p:cNvSpPr/>
          <p:nvPr/>
        </p:nvSpPr>
        <p:spPr>
          <a:xfrm rot="10800000">
            <a:off x="1814348" y="912516"/>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4"/>
          <p:cNvSpPr/>
          <p:nvPr/>
        </p:nvSpPr>
        <p:spPr>
          <a:xfrm rot="10800000">
            <a:off x="4523560" y="323049"/>
            <a:ext cx="2095515"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4"/>
          <p:cNvSpPr/>
          <p:nvPr/>
        </p:nvSpPr>
        <p:spPr>
          <a:xfrm rot="10800000">
            <a:off x="7381057" y="3345678"/>
            <a:ext cx="1762943" cy="355322"/>
          </a:xfrm>
          <a:custGeom>
            <a:rect b="b" l="l" r="r" t="t"/>
            <a:pathLst>
              <a:path extrusionOk="0" h="2763" w="16884">
                <a:moveTo>
                  <a:pt x="1" y="0"/>
                </a:moveTo>
                <a:lnTo>
                  <a:pt x="1" y="2762"/>
                </a:lnTo>
                <a:lnTo>
                  <a:pt x="16884" y="2762"/>
                </a:lnTo>
                <a:lnTo>
                  <a:pt x="168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4"/>
          <p:cNvSpPr/>
          <p:nvPr/>
        </p:nvSpPr>
        <p:spPr>
          <a:xfrm rot="10800000">
            <a:off x="-4" y="2084924"/>
            <a:ext cx="1785554" cy="356851"/>
          </a:xfrm>
          <a:custGeom>
            <a:rect b="b" l="l" r="r" t="t"/>
            <a:pathLst>
              <a:path extrusionOk="0" h="2775" w="15325">
                <a:moveTo>
                  <a:pt x="1" y="0"/>
                </a:moveTo>
                <a:lnTo>
                  <a:pt x="1" y="2774"/>
                </a:lnTo>
                <a:lnTo>
                  <a:pt x="15324" y="2774"/>
                </a:lnTo>
                <a:lnTo>
                  <a:pt x="15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4"/>
          <p:cNvSpPr/>
          <p:nvPr/>
        </p:nvSpPr>
        <p:spPr>
          <a:xfrm rot="10800000">
            <a:off x="656319" y="4788199"/>
            <a:ext cx="2628881" cy="355301"/>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4"/>
          <p:cNvSpPr txBox="1"/>
          <p:nvPr>
            <p:ph hasCustomPrompt="1" type="title"/>
          </p:nvPr>
        </p:nvSpPr>
        <p:spPr>
          <a:xfrm>
            <a:off x="311700" y="1847850"/>
            <a:ext cx="8520600" cy="1382700"/>
          </a:xfrm>
          <a:prstGeom prst="rect">
            <a:avLst/>
          </a:prstGeom>
        </p:spPr>
        <p:txBody>
          <a:bodyPr anchorCtr="0" anchor="b" bIns="0" lIns="91425" spcFirstLastPara="1" rIns="91425" wrap="square" tIns="0">
            <a:noAutofit/>
          </a:bodyPr>
          <a:lstStyle>
            <a:lvl1pPr lvl="0" rtl="0" algn="ctr">
              <a:spcBef>
                <a:spcPts val="0"/>
              </a:spcBef>
              <a:spcAft>
                <a:spcPts val="0"/>
              </a:spcAft>
              <a:buSzPts val="12500"/>
              <a:buNone/>
              <a:defRPr sz="125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2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3">
    <p:spTree>
      <p:nvGrpSpPr>
        <p:cNvPr id="2985" name="Shape 2985"/>
        <p:cNvGrpSpPr/>
        <p:nvPr/>
      </p:nvGrpSpPr>
      <p:grpSpPr>
        <a:xfrm>
          <a:off x="0" y="0"/>
          <a:ext cx="0" cy="0"/>
          <a:chOff x="0" y="0"/>
          <a:chExt cx="0" cy="0"/>
        </a:xfrm>
      </p:grpSpPr>
      <p:sp>
        <p:nvSpPr>
          <p:cNvPr id="2986" name="Google Shape;2986;p231"/>
          <p:cNvSpPr/>
          <p:nvPr/>
        </p:nvSpPr>
        <p:spPr>
          <a:xfrm>
            <a:off x="0" y="4357775"/>
            <a:ext cx="6633906" cy="785368"/>
          </a:xfrm>
          <a:custGeom>
            <a:rect b="b" l="l" r="r" t="t"/>
            <a:pathLst>
              <a:path extrusionOk="0" h="16396" w="17241">
                <a:moveTo>
                  <a:pt x="0" y="1"/>
                </a:moveTo>
                <a:lnTo>
                  <a:pt x="0" y="16396"/>
                </a:lnTo>
                <a:lnTo>
                  <a:pt x="17240" y="16396"/>
                </a:lnTo>
                <a:lnTo>
                  <a:pt x="172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231"/>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231"/>
          <p:cNvSpPr/>
          <p:nvPr/>
        </p:nvSpPr>
        <p:spPr>
          <a:xfrm>
            <a:off x="1923700" y="0"/>
            <a:ext cx="7220221" cy="2724140"/>
          </a:xfrm>
          <a:custGeom>
            <a:rect b="b" l="l" r="r" t="t"/>
            <a:pathLst>
              <a:path extrusionOk="0" h="24170" w="52686">
                <a:moveTo>
                  <a:pt x="1" y="0"/>
                </a:moveTo>
                <a:lnTo>
                  <a:pt x="1" y="24170"/>
                </a:lnTo>
                <a:lnTo>
                  <a:pt x="52686" y="24170"/>
                </a:lnTo>
                <a:lnTo>
                  <a:pt x="526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231"/>
          <p:cNvSpPr txBox="1"/>
          <p:nvPr>
            <p:ph type="title"/>
          </p:nvPr>
        </p:nvSpPr>
        <p:spPr>
          <a:xfrm>
            <a:off x="2951850" y="700250"/>
            <a:ext cx="32403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4300">
                <a:solidFill>
                  <a:schemeClr val="dk1"/>
                </a:solidFill>
              </a:defRPr>
            </a:lvl1pPr>
            <a:lvl2pPr lvl="1" rtl="0" algn="ctr">
              <a:spcBef>
                <a:spcPts val="0"/>
              </a:spcBef>
              <a:spcAft>
                <a:spcPts val="0"/>
              </a:spcAft>
              <a:buNone/>
              <a:defRPr sz="3000">
                <a:solidFill>
                  <a:schemeClr val="dk1"/>
                </a:solidFill>
              </a:defRPr>
            </a:lvl2pPr>
            <a:lvl3pPr lvl="2" rtl="0" algn="ctr">
              <a:spcBef>
                <a:spcPts val="0"/>
              </a:spcBef>
              <a:spcAft>
                <a:spcPts val="0"/>
              </a:spcAft>
              <a:buNone/>
              <a:defRPr sz="3000">
                <a:solidFill>
                  <a:schemeClr val="dk1"/>
                </a:solidFill>
              </a:defRPr>
            </a:lvl3pPr>
            <a:lvl4pPr lvl="3" rtl="0" algn="ctr">
              <a:spcBef>
                <a:spcPts val="0"/>
              </a:spcBef>
              <a:spcAft>
                <a:spcPts val="0"/>
              </a:spcAft>
              <a:buNone/>
              <a:defRPr sz="3000">
                <a:solidFill>
                  <a:schemeClr val="dk1"/>
                </a:solidFill>
              </a:defRPr>
            </a:lvl4pPr>
            <a:lvl5pPr lvl="4" rtl="0" algn="ctr">
              <a:spcBef>
                <a:spcPts val="0"/>
              </a:spcBef>
              <a:spcAft>
                <a:spcPts val="0"/>
              </a:spcAft>
              <a:buNone/>
              <a:defRPr sz="3000">
                <a:solidFill>
                  <a:schemeClr val="dk1"/>
                </a:solidFill>
              </a:defRPr>
            </a:lvl5pPr>
            <a:lvl6pPr lvl="5" rtl="0" algn="ctr">
              <a:spcBef>
                <a:spcPts val="0"/>
              </a:spcBef>
              <a:spcAft>
                <a:spcPts val="0"/>
              </a:spcAft>
              <a:buNone/>
              <a:defRPr sz="3000">
                <a:solidFill>
                  <a:schemeClr val="dk1"/>
                </a:solidFill>
              </a:defRPr>
            </a:lvl6pPr>
            <a:lvl7pPr lvl="6" rtl="0" algn="ctr">
              <a:spcBef>
                <a:spcPts val="0"/>
              </a:spcBef>
              <a:spcAft>
                <a:spcPts val="0"/>
              </a:spcAft>
              <a:buNone/>
              <a:defRPr sz="3000">
                <a:solidFill>
                  <a:schemeClr val="dk1"/>
                </a:solidFill>
              </a:defRPr>
            </a:lvl7pPr>
            <a:lvl8pPr lvl="7" rtl="0" algn="ctr">
              <a:spcBef>
                <a:spcPts val="0"/>
              </a:spcBef>
              <a:spcAft>
                <a:spcPts val="0"/>
              </a:spcAft>
              <a:buNone/>
              <a:defRPr sz="3000">
                <a:solidFill>
                  <a:schemeClr val="dk1"/>
                </a:solidFill>
              </a:defRPr>
            </a:lvl8pPr>
            <a:lvl9pPr lvl="8" rtl="0" algn="ctr">
              <a:spcBef>
                <a:spcPts val="0"/>
              </a:spcBef>
              <a:spcAft>
                <a:spcPts val="0"/>
              </a:spcAft>
              <a:buNone/>
              <a:defRPr sz="3000">
                <a:solidFill>
                  <a:schemeClr val="dk1"/>
                </a:solidFill>
              </a:defRPr>
            </a:lvl9pPr>
          </a:lstStyle>
          <a:p/>
        </p:txBody>
      </p:sp>
      <p:sp>
        <p:nvSpPr>
          <p:cNvPr id="2990" name="Google Shape;2990;p231"/>
          <p:cNvSpPr txBox="1"/>
          <p:nvPr>
            <p:ph idx="1" type="subTitle"/>
          </p:nvPr>
        </p:nvSpPr>
        <p:spPr>
          <a:xfrm>
            <a:off x="2951850" y="1515875"/>
            <a:ext cx="3240300" cy="12084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Clr>
                <a:schemeClr val="dk1"/>
              </a:buClr>
              <a:buSzPts val="3000"/>
              <a:buNone/>
              <a:defRPr sz="1600">
                <a:solidFill>
                  <a:schemeClr val="dk1"/>
                </a:solidFill>
              </a:defRPr>
            </a:lvl1pPr>
            <a:lvl2pPr lvl="1" rtl="0" algn="ctr">
              <a:lnSpc>
                <a:spcPct val="100000"/>
              </a:lnSpc>
              <a:spcBef>
                <a:spcPts val="0"/>
              </a:spcBef>
              <a:spcAft>
                <a:spcPts val="0"/>
              </a:spcAft>
              <a:buClr>
                <a:schemeClr val="dk1"/>
              </a:buClr>
              <a:buSzPts val="2800"/>
              <a:buNone/>
              <a:defRPr sz="2800">
                <a:solidFill>
                  <a:schemeClr val="dk1"/>
                </a:solidFill>
              </a:defRPr>
            </a:lvl2pPr>
            <a:lvl3pPr lvl="2" rtl="0" algn="ctr">
              <a:lnSpc>
                <a:spcPct val="100000"/>
              </a:lnSpc>
              <a:spcBef>
                <a:spcPts val="0"/>
              </a:spcBef>
              <a:spcAft>
                <a:spcPts val="0"/>
              </a:spcAft>
              <a:buClr>
                <a:schemeClr val="dk1"/>
              </a:buClr>
              <a:buSzPts val="2800"/>
              <a:buNone/>
              <a:defRPr sz="2800">
                <a:solidFill>
                  <a:schemeClr val="dk1"/>
                </a:solidFill>
              </a:defRPr>
            </a:lvl3pPr>
            <a:lvl4pPr lvl="3" rtl="0" algn="ctr">
              <a:lnSpc>
                <a:spcPct val="100000"/>
              </a:lnSpc>
              <a:spcBef>
                <a:spcPts val="0"/>
              </a:spcBef>
              <a:spcAft>
                <a:spcPts val="0"/>
              </a:spcAft>
              <a:buClr>
                <a:schemeClr val="dk1"/>
              </a:buClr>
              <a:buSzPts val="2800"/>
              <a:buNone/>
              <a:defRPr sz="2800">
                <a:solidFill>
                  <a:schemeClr val="dk1"/>
                </a:solidFill>
              </a:defRPr>
            </a:lvl4pPr>
            <a:lvl5pPr lvl="4" rtl="0" algn="ctr">
              <a:lnSpc>
                <a:spcPct val="100000"/>
              </a:lnSpc>
              <a:spcBef>
                <a:spcPts val="0"/>
              </a:spcBef>
              <a:spcAft>
                <a:spcPts val="0"/>
              </a:spcAft>
              <a:buClr>
                <a:schemeClr val="dk1"/>
              </a:buClr>
              <a:buSzPts val="2800"/>
              <a:buNone/>
              <a:defRPr sz="2800">
                <a:solidFill>
                  <a:schemeClr val="dk1"/>
                </a:solidFill>
              </a:defRPr>
            </a:lvl5pPr>
            <a:lvl6pPr lvl="5" rtl="0" algn="ctr">
              <a:lnSpc>
                <a:spcPct val="100000"/>
              </a:lnSpc>
              <a:spcBef>
                <a:spcPts val="0"/>
              </a:spcBef>
              <a:spcAft>
                <a:spcPts val="0"/>
              </a:spcAft>
              <a:buClr>
                <a:schemeClr val="dk1"/>
              </a:buClr>
              <a:buSzPts val="2800"/>
              <a:buNone/>
              <a:defRPr sz="2800">
                <a:solidFill>
                  <a:schemeClr val="dk1"/>
                </a:solidFill>
              </a:defRPr>
            </a:lvl6pPr>
            <a:lvl7pPr lvl="6" rtl="0" algn="ctr">
              <a:lnSpc>
                <a:spcPct val="100000"/>
              </a:lnSpc>
              <a:spcBef>
                <a:spcPts val="0"/>
              </a:spcBef>
              <a:spcAft>
                <a:spcPts val="0"/>
              </a:spcAft>
              <a:buClr>
                <a:schemeClr val="dk1"/>
              </a:buClr>
              <a:buSzPts val="2800"/>
              <a:buNone/>
              <a:defRPr sz="2800">
                <a:solidFill>
                  <a:schemeClr val="dk1"/>
                </a:solidFill>
              </a:defRPr>
            </a:lvl7pPr>
            <a:lvl8pPr lvl="7" rtl="0" algn="ctr">
              <a:lnSpc>
                <a:spcPct val="100000"/>
              </a:lnSpc>
              <a:spcBef>
                <a:spcPts val="0"/>
              </a:spcBef>
              <a:spcAft>
                <a:spcPts val="0"/>
              </a:spcAft>
              <a:buClr>
                <a:schemeClr val="dk1"/>
              </a:buClr>
              <a:buSzPts val="2800"/>
              <a:buNone/>
              <a:defRPr sz="2800">
                <a:solidFill>
                  <a:schemeClr val="dk1"/>
                </a:solidFill>
              </a:defRPr>
            </a:lvl8pPr>
            <a:lvl9pPr lvl="8" rtl="0" algn="ctr">
              <a:lnSpc>
                <a:spcPct val="100000"/>
              </a:lnSpc>
              <a:spcBef>
                <a:spcPts val="0"/>
              </a:spcBef>
              <a:spcAft>
                <a:spcPts val="0"/>
              </a:spcAft>
              <a:buClr>
                <a:schemeClr val="dk1"/>
              </a:buClr>
              <a:buSzPts val="2800"/>
              <a:buNone/>
              <a:defRPr sz="2800">
                <a:solidFill>
                  <a:schemeClr val="dk1"/>
                </a:solidFill>
              </a:defRPr>
            </a:lvl9pPr>
          </a:lstStyle>
          <a:p/>
        </p:txBody>
      </p:sp>
      <p:sp>
        <p:nvSpPr>
          <p:cNvPr id="2991" name="Google Shape;2991;p231"/>
          <p:cNvSpPr txBox="1"/>
          <p:nvPr/>
        </p:nvSpPr>
        <p:spPr>
          <a:xfrm>
            <a:off x="2510100" y="3306950"/>
            <a:ext cx="4123800" cy="91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Anaheim"/>
                <a:ea typeface="Anaheim"/>
                <a:cs typeface="Anaheim"/>
                <a:sym typeface="Anaheim"/>
              </a:rPr>
              <a:t>CREDITS: This presentation template was created by Slidesgo, incluiding icons by Flaticon, and infographics &amp; images by Freepik.</a:t>
            </a:r>
            <a:endParaRPr>
              <a:solidFill>
                <a:schemeClr val="lt1"/>
              </a:solidFill>
              <a:latin typeface="Anaheim"/>
              <a:ea typeface="Anaheim"/>
              <a:cs typeface="Anaheim"/>
              <a:sym typeface="Anaheim"/>
            </a:endParaRPr>
          </a:p>
        </p:txBody>
      </p:sp>
      <p:sp>
        <p:nvSpPr>
          <p:cNvPr id="2992" name="Google Shape;2992;p231"/>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231"/>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231"/>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231"/>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231"/>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231"/>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231"/>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231"/>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231"/>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001" name="Shape 3001"/>
        <p:cNvGrpSpPr/>
        <p:nvPr/>
      </p:nvGrpSpPr>
      <p:grpSpPr>
        <a:xfrm>
          <a:off x="0" y="0"/>
          <a:ext cx="0" cy="0"/>
          <a:chOff x="0" y="0"/>
          <a:chExt cx="0" cy="0"/>
        </a:xfrm>
      </p:grpSpPr>
      <p:sp>
        <p:nvSpPr>
          <p:cNvPr id="3002" name="Google Shape;3002;p232"/>
          <p:cNvSpPr/>
          <p:nvPr/>
        </p:nvSpPr>
        <p:spPr>
          <a:xfrm>
            <a:off x="0" y="3268775"/>
            <a:ext cx="667651" cy="355450"/>
          </a:xfrm>
          <a:custGeom>
            <a:rect b="b" l="l" r="r" t="t"/>
            <a:pathLst>
              <a:path extrusionOk="0" h="2764" w="2882">
                <a:moveTo>
                  <a:pt x="0" y="1"/>
                </a:moveTo>
                <a:lnTo>
                  <a:pt x="0" y="2763"/>
                </a:lnTo>
                <a:lnTo>
                  <a:pt x="2881" y="2763"/>
                </a:lnTo>
                <a:lnTo>
                  <a:pt x="28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232"/>
          <p:cNvSpPr/>
          <p:nvPr/>
        </p:nvSpPr>
        <p:spPr>
          <a:xfrm>
            <a:off x="7960123" y="323033"/>
            <a:ext cx="1183740" cy="355315"/>
          </a:xfrm>
          <a:custGeom>
            <a:rect b="b" l="l" r="r" t="t"/>
            <a:pathLst>
              <a:path extrusionOk="0" h="2763" w="9205">
                <a:moveTo>
                  <a:pt x="1" y="0"/>
                </a:moveTo>
                <a:lnTo>
                  <a:pt x="1" y="2762"/>
                </a:lnTo>
                <a:lnTo>
                  <a:pt x="9204" y="2762"/>
                </a:lnTo>
                <a:lnTo>
                  <a:pt x="92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232"/>
          <p:cNvSpPr/>
          <p:nvPr/>
        </p:nvSpPr>
        <p:spPr>
          <a:xfrm>
            <a:off x="7173125" y="912516"/>
            <a:ext cx="1970757" cy="355315"/>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232"/>
          <p:cNvSpPr/>
          <p:nvPr/>
        </p:nvSpPr>
        <p:spPr>
          <a:xfrm>
            <a:off x="7173125" y="2089940"/>
            <a:ext cx="1970757" cy="356858"/>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232"/>
          <p:cNvSpPr/>
          <p:nvPr/>
        </p:nvSpPr>
        <p:spPr>
          <a:xfrm>
            <a:off x="0" y="2089940"/>
            <a:ext cx="552969" cy="356858"/>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232"/>
          <p:cNvSpPr/>
          <p:nvPr/>
        </p:nvSpPr>
        <p:spPr>
          <a:xfrm>
            <a:off x="8773245" y="1500456"/>
            <a:ext cx="370618" cy="356858"/>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232"/>
          <p:cNvSpPr/>
          <p:nvPr/>
        </p:nvSpPr>
        <p:spPr>
          <a:xfrm>
            <a:off x="8039723" y="3268778"/>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232"/>
          <p:cNvSpPr/>
          <p:nvPr/>
        </p:nvSpPr>
        <p:spPr>
          <a:xfrm>
            <a:off x="7555951" y="3858262"/>
            <a:ext cx="1587922" cy="355315"/>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232"/>
          <p:cNvSpPr/>
          <p:nvPr/>
        </p:nvSpPr>
        <p:spPr>
          <a:xfrm>
            <a:off x="0" y="4446202"/>
            <a:ext cx="1183740" cy="356858"/>
          </a:xfrm>
          <a:custGeom>
            <a:rect b="b" l="l" r="r" t="t"/>
            <a:pathLst>
              <a:path extrusionOk="0" h="2775" w="9205">
                <a:moveTo>
                  <a:pt x="1" y="1"/>
                </a:moveTo>
                <a:lnTo>
                  <a:pt x="1" y="2775"/>
                </a:lnTo>
                <a:lnTo>
                  <a:pt x="9204" y="2775"/>
                </a:lnTo>
                <a:lnTo>
                  <a:pt x="92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232"/>
          <p:cNvSpPr/>
          <p:nvPr/>
        </p:nvSpPr>
        <p:spPr>
          <a:xfrm>
            <a:off x="0" y="3858262"/>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232"/>
          <p:cNvSpPr/>
          <p:nvPr/>
        </p:nvSpPr>
        <p:spPr>
          <a:xfrm>
            <a:off x="2325759" y="3858262"/>
            <a:ext cx="866747" cy="355315"/>
          </a:xfrm>
          <a:custGeom>
            <a:rect b="b" l="l" r="r" t="t"/>
            <a:pathLst>
              <a:path extrusionOk="0" h="2763" w="6740">
                <a:moveTo>
                  <a:pt x="1" y="1"/>
                </a:moveTo>
                <a:lnTo>
                  <a:pt x="1" y="2763"/>
                </a:lnTo>
                <a:lnTo>
                  <a:pt x="6739" y="2763"/>
                </a:lnTo>
                <a:lnTo>
                  <a:pt x="673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232"/>
          <p:cNvSpPr/>
          <p:nvPr/>
        </p:nvSpPr>
        <p:spPr>
          <a:xfrm>
            <a:off x="0" y="2679300"/>
            <a:ext cx="148591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232"/>
          <p:cNvSpPr/>
          <p:nvPr/>
        </p:nvSpPr>
        <p:spPr>
          <a:xfrm>
            <a:off x="896262" y="3268778"/>
            <a:ext cx="370618" cy="355443"/>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232"/>
          <p:cNvSpPr/>
          <p:nvPr/>
        </p:nvSpPr>
        <p:spPr>
          <a:xfrm>
            <a:off x="0" y="1500456"/>
            <a:ext cx="1104138" cy="356858"/>
          </a:xfrm>
          <a:custGeom>
            <a:rect b="b" l="l" r="r" t="t"/>
            <a:pathLst>
              <a:path extrusionOk="0" h="2775" w="8586">
                <a:moveTo>
                  <a:pt x="1" y="0"/>
                </a:moveTo>
                <a:lnTo>
                  <a:pt x="1" y="2774"/>
                </a:lnTo>
                <a:lnTo>
                  <a:pt x="8585" y="2774"/>
                </a:lnTo>
                <a:lnTo>
                  <a:pt x="85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232"/>
          <p:cNvSpPr/>
          <p:nvPr/>
        </p:nvSpPr>
        <p:spPr>
          <a:xfrm>
            <a:off x="359324" y="912525"/>
            <a:ext cx="1228595" cy="355301"/>
          </a:xfrm>
          <a:custGeom>
            <a:rect b="b" l="l" r="r" t="t"/>
            <a:pathLst>
              <a:path extrusionOk="0" h="2763" w="12348">
                <a:moveTo>
                  <a:pt x="1" y="0"/>
                </a:moveTo>
                <a:lnTo>
                  <a:pt x="1" y="2762"/>
                </a:lnTo>
                <a:lnTo>
                  <a:pt x="12348" y="2762"/>
                </a:lnTo>
                <a:lnTo>
                  <a:pt x="123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232"/>
          <p:cNvSpPr/>
          <p:nvPr/>
        </p:nvSpPr>
        <p:spPr>
          <a:xfrm>
            <a:off x="5395565" y="323033"/>
            <a:ext cx="2171240" cy="355315"/>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232"/>
          <p:cNvSpPr/>
          <p:nvPr/>
        </p:nvSpPr>
        <p:spPr>
          <a:xfrm>
            <a:off x="5729396" y="3858262"/>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232"/>
          <p:cNvSpPr/>
          <p:nvPr/>
        </p:nvSpPr>
        <p:spPr>
          <a:xfrm>
            <a:off x="1577072" y="4446200"/>
            <a:ext cx="3118770"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232"/>
          <p:cNvSpPr txBox="1"/>
          <p:nvPr>
            <p:ph type="title"/>
          </p:nvPr>
        </p:nvSpPr>
        <p:spPr>
          <a:xfrm>
            <a:off x="454800" y="2714625"/>
            <a:ext cx="8425200" cy="447900"/>
          </a:xfrm>
          <a:prstGeom prst="rect">
            <a:avLst/>
          </a:prstGeom>
        </p:spPr>
        <p:txBody>
          <a:bodyPr anchorCtr="0" anchor="ctr" bIns="0" lIns="91425" spcFirstLastPara="1" rIns="91425" wrap="square" tIns="0">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021" name="Google Shape;3021;p232"/>
          <p:cNvSpPr txBox="1"/>
          <p:nvPr>
            <p:ph hasCustomPrompt="1" idx="2" type="title"/>
          </p:nvPr>
        </p:nvSpPr>
        <p:spPr>
          <a:xfrm>
            <a:off x="454800" y="2150850"/>
            <a:ext cx="8425200" cy="489600"/>
          </a:xfrm>
          <a:prstGeom prst="rect">
            <a:avLst/>
          </a:prstGeom>
        </p:spPr>
        <p:txBody>
          <a:bodyPr anchorCtr="0" anchor="b" bIns="0" lIns="91425" spcFirstLastPara="1" rIns="91425" wrap="square" tIns="0">
            <a:noAutofit/>
          </a:bodyPr>
          <a:lstStyle>
            <a:lvl1pPr lvl="0" rtl="0" algn="ctr">
              <a:spcBef>
                <a:spcPts val="0"/>
              </a:spcBef>
              <a:spcAft>
                <a:spcPts val="0"/>
              </a:spcAft>
              <a:buClr>
                <a:schemeClr val="dk2"/>
              </a:buClr>
              <a:buSzPts val="8000"/>
              <a:buNone/>
              <a:defRPr sz="8000">
                <a:solidFill>
                  <a:schemeClr val="dk2"/>
                </a:solidFill>
              </a:defRPr>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2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22" name="Shape 3022"/>
        <p:cNvGrpSpPr/>
        <p:nvPr/>
      </p:nvGrpSpPr>
      <p:grpSpPr>
        <a:xfrm>
          <a:off x="0" y="0"/>
          <a:ext cx="0" cy="0"/>
          <a:chOff x="0" y="0"/>
          <a:chExt cx="0" cy="0"/>
        </a:xfrm>
      </p:grpSpPr>
      <p:sp>
        <p:nvSpPr>
          <p:cNvPr id="3023" name="Google Shape;3023;p233"/>
          <p:cNvSpPr/>
          <p:nvPr/>
        </p:nvSpPr>
        <p:spPr>
          <a:xfrm>
            <a:off x="0" y="1515825"/>
            <a:ext cx="2943127"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233"/>
          <p:cNvSpPr txBox="1"/>
          <p:nvPr>
            <p:ph idx="1" type="body"/>
          </p:nvPr>
        </p:nvSpPr>
        <p:spPr>
          <a:xfrm>
            <a:off x="609499" y="1973025"/>
            <a:ext cx="3512700" cy="21309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Font typeface="Raleway SemiBold"/>
              <a:buChar char="●"/>
              <a:defRPr sz="1600"/>
            </a:lvl1pPr>
            <a:lvl2pPr indent="-330200" lvl="1" marL="914400" rtl="0">
              <a:spcBef>
                <a:spcPts val="0"/>
              </a:spcBef>
              <a:spcAft>
                <a:spcPts val="0"/>
              </a:spcAft>
              <a:buSzPts val="1600"/>
              <a:buFont typeface="Nunito Light"/>
              <a:buChar char="○"/>
              <a:defRPr sz="1600"/>
            </a:lvl2pPr>
            <a:lvl3pPr indent="-330200" lvl="2" marL="1371600" rtl="0">
              <a:spcBef>
                <a:spcPts val="1600"/>
              </a:spcBef>
              <a:spcAft>
                <a:spcPts val="0"/>
              </a:spcAft>
              <a:buSzPts val="1600"/>
              <a:buFont typeface="Nunito Light"/>
              <a:buChar char="■"/>
              <a:defRPr sz="1600"/>
            </a:lvl3pPr>
            <a:lvl4pPr indent="-330200" lvl="3" marL="1828800" rtl="0">
              <a:spcBef>
                <a:spcPts val="1600"/>
              </a:spcBef>
              <a:spcAft>
                <a:spcPts val="0"/>
              </a:spcAft>
              <a:buSzPts val="1600"/>
              <a:buFont typeface="Nunito Light"/>
              <a:buChar char="●"/>
              <a:defRPr sz="1600"/>
            </a:lvl4pPr>
            <a:lvl5pPr indent="-330200" lvl="4" marL="2286000" rtl="0">
              <a:spcBef>
                <a:spcPts val="1600"/>
              </a:spcBef>
              <a:spcAft>
                <a:spcPts val="0"/>
              </a:spcAft>
              <a:buSzPts val="1600"/>
              <a:buFont typeface="Nunito Light"/>
              <a:buChar char="○"/>
              <a:defRPr sz="1600"/>
            </a:lvl5pPr>
            <a:lvl6pPr indent="-330200" lvl="5" marL="2743200" rtl="0">
              <a:spcBef>
                <a:spcPts val="1600"/>
              </a:spcBef>
              <a:spcAft>
                <a:spcPts val="0"/>
              </a:spcAft>
              <a:buSzPts val="1600"/>
              <a:buFont typeface="Nunito Light"/>
              <a:buChar char="■"/>
              <a:defRPr sz="1600"/>
            </a:lvl6pPr>
            <a:lvl7pPr indent="-330200" lvl="6" marL="3200400" rtl="0">
              <a:spcBef>
                <a:spcPts val="1600"/>
              </a:spcBef>
              <a:spcAft>
                <a:spcPts val="0"/>
              </a:spcAft>
              <a:buSzPts val="1600"/>
              <a:buFont typeface="Nunito Light"/>
              <a:buChar char="●"/>
              <a:defRPr sz="1600"/>
            </a:lvl7pPr>
            <a:lvl8pPr indent="-330200" lvl="7" marL="3657600" rtl="0">
              <a:spcBef>
                <a:spcPts val="1600"/>
              </a:spcBef>
              <a:spcAft>
                <a:spcPts val="0"/>
              </a:spcAft>
              <a:buSzPts val="1600"/>
              <a:buFont typeface="Nunito Light"/>
              <a:buChar char="○"/>
              <a:defRPr sz="1600"/>
            </a:lvl8pPr>
            <a:lvl9pPr indent="-330200" lvl="8" marL="4114800" rtl="0">
              <a:spcBef>
                <a:spcPts val="1600"/>
              </a:spcBef>
              <a:spcAft>
                <a:spcPts val="1600"/>
              </a:spcAft>
              <a:buSzPts val="1600"/>
              <a:buFont typeface="Nunito Light"/>
              <a:buChar char="■"/>
              <a:defRPr sz="1600"/>
            </a:lvl9pPr>
          </a:lstStyle>
          <a:p/>
        </p:txBody>
      </p:sp>
      <p:sp>
        <p:nvSpPr>
          <p:cNvPr id="3025" name="Google Shape;3025;p233"/>
          <p:cNvSpPr txBox="1"/>
          <p:nvPr>
            <p:ph type="title"/>
          </p:nvPr>
        </p:nvSpPr>
        <p:spPr>
          <a:xfrm>
            <a:off x="560825" y="1168325"/>
            <a:ext cx="3561300" cy="6690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2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26" name="Shape 3026"/>
        <p:cNvGrpSpPr/>
        <p:nvPr/>
      </p:nvGrpSpPr>
      <p:grpSpPr>
        <a:xfrm>
          <a:off x="0" y="0"/>
          <a:ext cx="0" cy="0"/>
          <a:chOff x="0" y="0"/>
          <a:chExt cx="0" cy="0"/>
        </a:xfrm>
      </p:grpSpPr>
      <p:sp>
        <p:nvSpPr>
          <p:cNvPr id="3027" name="Google Shape;3027;p234"/>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3028" name="Google Shape;3028;p234"/>
          <p:cNvSpPr txBox="1"/>
          <p:nvPr>
            <p:ph idx="1" type="subTitle"/>
          </p:nvPr>
        </p:nvSpPr>
        <p:spPr>
          <a:xfrm>
            <a:off x="277357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3029" name="Google Shape;3029;p234"/>
          <p:cNvSpPr txBox="1"/>
          <p:nvPr>
            <p:ph idx="2" type="title"/>
          </p:nvPr>
        </p:nvSpPr>
        <p:spPr>
          <a:xfrm>
            <a:off x="2646050" y="2523698"/>
            <a:ext cx="2481300" cy="5244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3030" name="Google Shape;3030;p234"/>
          <p:cNvSpPr txBox="1"/>
          <p:nvPr>
            <p:ph idx="3" type="subTitle"/>
          </p:nvPr>
        </p:nvSpPr>
        <p:spPr>
          <a:xfrm>
            <a:off x="607022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3031" name="Google Shape;3031;p234"/>
          <p:cNvSpPr txBox="1"/>
          <p:nvPr>
            <p:ph idx="4" type="title"/>
          </p:nvPr>
        </p:nvSpPr>
        <p:spPr>
          <a:xfrm>
            <a:off x="5942650" y="2523676"/>
            <a:ext cx="2481300" cy="5244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3032" name="Google Shape;3032;p234"/>
          <p:cNvSpPr/>
          <p:nvPr/>
        </p:nvSpPr>
        <p:spPr>
          <a:xfrm flipH="1">
            <a:off x="7772389" y="0"/>
            <a:ext cx="1371614" cy="356851"/>
          </a:xfrm>
          <a:custGeom>
            <a:rect b="b" l="l" r="r" t="t"/>
            <a:pathLst>
              <a:path extrusionOk="0" h="2775" w="16884">
                <a:moveTo>
                  <a:pt x="0" y="1"/>
                </a:moveTo>
                <a:lnTo>
                  <a:pt x="0" y="2775"/>
                </a:lnTo>
                <a:lnTo>
                  <a:pt x="16883" y="2775"/>
                </a:lnTo>
                <a:lnTo>
                  <a:pt x="16883"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33" name="Shape 3033"/>
        <p:cNvGrpSpPr/>
        <p:nvPr/>
      </p:nvGrpSpPr>
      <p:grpSpPr>
        <a:xfrm>
          <a:off x="0" y="0"/>
          <a:ext cx="0" cy="0"/>
          <a:chOff x="0" y="0"/>
          <a:chExt cx="0" cy="0"/>
        </a:xfrm>
      </p:grpSpPr>
      <p:sp>
        <p:nvSpPr>
          <p:cNvPr id="3034" name="Google Shape;3034;p235"/>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2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35" name="Shape 3035"/>
        <p:cNvGrpSpPr/>
        <p:nvPr/>
      </p:nvGrpSpPr>
      <p:grpSpPr>
        <a:xfrm>
          <a:off x="0" y="0"/>
          <a:ext cx="0" cy="0"/>
          <a:chOff x="0" y="0"/>
          <a:chExt cx="0" cy="0"/>
        </a:xfrm>
      </p:grpSpPr>
      <p:sp>
        <p:nvSpPr>
          <p:cNvPr id="3036" name="Google Shape;3036;p236"/>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3037" name="Google Shape;3037;p236"/>
          <p:cNvSpPr txBox="1"/>
          <p:nvPr>
            <p:ph idx="1" type="subTitle"/>
          </p:nvPr>
        </p:nvSpPr>
        <p:spPr>
          <a:xfrm flipH="1">
            <a:off x="1456725" y="1617100"/>
            <a:ext cx="1960800" cy="1037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3038" name="Google Shape;3038;p236"/>
          <p:cNvSpPr/>
          <p:nvPr/>
        </p:nvSpPr>
        <p:spPr>
          <a:xfrm>
            <a:off x="0" y="2689849"/>
            <a:ext cx="2770896" cy="1033530"/>
          </a:xfrm>
          <a:custGeom>
            <a:rect b="b" l="l" r="r" t="t"/>
            <a:pathLst>
              <a:path extrusionOk="0" h="5847" w="106491">
                <a:moveTo>
                  <a:pt x="1" y="0"/>
                </a:moveTo>
                <a:lnTo>
                  <a:pt x="1" y="5846"/>
                </a:lnTo>
                <a:lnTo>
                  <a:pt x="106490" y="5846"/>
                </a:lnTo>
                <a:lnTo>
                  <a:pt x="106490"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236"/>
          <p:cNvSpPr/>
          <p:nvPr/>
        </p:nvSpPr>
        <p:spPr>
          <a:xfrm>
            <a:off x="0" y="0"/>
            <a:ext cx="1278158" cy="442823"/>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dea principal">
  <p:cSld name="MAIN_POINT_1">
    <p:bg>
      <p:bgPr>
        <a:solidFill>
          <a:schemeClr val="dk1"/>
        </a:solidFill>
      </p:bgPr>
    </p:bg>
    <p:spTree>
      <p:nvGrpSpPr>
        <p:cNvPr id="3040" name="Shape 3040"/>
        <p:cNvGrpSpPr/>
        <p:nvPr/>
      </p:nvGrpSpPr>
      <p:grpSpPr>
        <a:xfrm>
          <a:off x="0" y="0"/>
          <a:ext cx="0" cy="0"/>
          <a:chOff x="0" y="0"/>
          <a:chExt cx="0" cy="0"/>
        </a:xfrm>
      </p:grpSpPr>
      <p:sp>
        <p:nvSpPr>
          <p:cNvPr id="3041" name="Google Shape;3041;p237"/>
          <p:cNvSpPr/>
          <p:nvPr/>
        </p:nvSpPr>
        <p:spPr>
          <a:xfrm flipH="1">
            <a:off x="27" y="323033"/>
            <a:ext cx="1183740" cy="355315"/>
          </a:xfrm>
          <a:custGeom>
            <a:rect b="b" l="l" r="r" t="t"/>
            <a:pathLst>
              <a:path extrusionOk="0" h="2763" w="9205">
                <a:moveTo>
                  <a:pt x="1" y="0"/>
                </a:moveTo>
                <a:lnTo>
                  <a:pt x="1" y="2762"/>
                </a:lnTo>
                <a:lnTo>
                  <a:pt x="9204" y="2762"/>
                </a:lnTo>
                <a:lnTo>
                  <a:pt x="92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237"/>
          <p:cNvSpPr/>
          <p:nvPr/>
        </p:nvSpPr>
        <p:spPr>
          <a:xfrm flipH="1">
            <a:off x="3" y="912525"/>
            <a:ext cx="3076570" cy="355301"/>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237"/>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237"/>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237"/>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237"/>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237"/>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237"/>
          <p:cNvSpPr/>
          <p:nvPr/>
        </p:nvSpPr>
        <p:spPr>
          <a:xfrm flipH="1">
            <a:off x="29" y="3268778"/>
            <a:ext cx="1104138" cy="355443"/>
          </a:xfrm>
          <a:custGeom>
            <a:rect b="b" l="l" r="r" t="t"/>
            <a:pathLst>
              <a:path extrusionOk="0" h="2764" w="8586">
                <a:moveTo>
                  <a:pt x="1" y="1"/>
                </a:moveTo>
                <a:lnTo>
                  <a:pt x="1" y="2763"/>
                </a:lnTo>
                <a:lnTo>
                  <a:pt x="8585" y="2763"/>
                </a:lnTo>
                <a:lnTo>
                  <a:pt x="8585" y="1"/>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237"/>
          <p:cNvSpPr/>
          <p:nvPr/>
        </p:nvSpPr>
        <p:spPr>
          <a:xfrm flipH="1">
            <a:off x="1299941" y="3268775"/>
            <a:ext cx="490759"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237"/>
          <p:cNvSpPr/>
          <p:nvPr/>
        </p:nvSpPr>
        <p:spPr>
          <a:xfrm flipH="1">
            <a:off x="13" y="3858250"/>
            <a:ext cx="1457311" cy="355322"/>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237"/>
          <p:cNvSpPr/>
          <p:nvPr/>
        </p:nvSpPr>
        <p:spPr>
          <a:xfrm flipH="1">
            <a:off x="7377202" y="3858250"/>
            <a:ext cx="1766704" cy="355322"/>
          </a:xfrm>
          <a:custGeom>
            <a:rect b="b" l="l" r="r" t="t"/>
            <a:pathLst>
              <a:path extrusionOk="0" h="2763" w="15325">
                <a:moveTo>
                  <a:pt x="1" y="1"/>
                </a:moveTo>
                <a:lnTo>
                  <a:pt x="1" y="2763"/>
                </a:lnTo>
                <a:lnTo>
                  <a:pt x="15324" y="2763"/>
                </a:lnTo>
                <a:lnTo>
                  <a:pt x="1532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237"/>
          <p:cNvSpPr/>
          <p:nvPr/>
        </p:nvSpPr>
        <p:spPr>
          <a:xfrm flipH="1">
            <a:off x="7488607" y="2679300"/>
            <a:ext cx="165529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237"/>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237"/>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237"/>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237"/>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237"/>
          <p:cNvSpPr/>
          <p:nvPr/>
        </p:nvSpPr>
        <p:spPr>
          <a:xfrm flipH="1">
            <a:off x="3895732" y="323025"/>
            <a:ext cx="4819643" cy="355322"/>
          </a:xfrm>
          <a:custGeom>
            <a:rect b="b" l="l" r="r" t="t"/>
            <a:pathLst>
              <a:path extrusionOk="0" h="2763" w="18087">
                <a:moveTo>
                  <a:pt x="1" y="0"/>
                </a:moveTo>
                <a:lnTo>
                  <a:pt x="1" y="2762"/>
                </a:lnTo>
                <a:lnTo>
                  <a:pt x="18087" y="2762"/>
                </a:lnTo>
                <a:lnTo>
                  <a:pt x="180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237"/>
          <p:cNvSpPr/>
          <p:nvPr/>
        </p:nvSpPr>
        <p:spPr>
          <a:xfrm flipH="1">
            <a:off x="2611243" y="4446200"/>
            <a:ext cx="6532757" cy="356851"/>
          </a:xfrm>
          <a:custGeom>
            <a:rect b="b" l="l" r="r" t="t"/>
            <a:pathLst>
              <a:path extrusionOk="0" h="2775" w="16884">
                <a:moveTo>
                  <a:pt x="0" y="1"/>
                </a:moveTo>
                <a:lnTo>
                  <a:pt x="0" y="2775"/>
                </a:lnTo>
                <a:lnTo>
                  <a:pt x="16883" y="2775"/>
                </a:lnTo>
                <a:lnTo>
                  <a:pt x="1688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237"/>
          <p:cNvSpPr/>
          <p:nvPr/>
        </p:nvSpPr>
        <p:spPr>
          <a:xfrm>
            <a:off x="2094068" y="1123143"/>
            <a:ext cx="4955589" cy="3012341"/>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237"/>
          <p:cNvSpPr/>
          <p:nvPr/>
        </p:nvSpPr>
        <p:spPr>
          <a:xfrm>
            <a:off x="4277738" y="1545725"/>
            <a:ext cx="191018" cy="298421"/>
          </a:xfrm>
          <a:custGeom>
            <a:rect b="b" l="l" r="r" t="t"/>
            <a:pathLst>
              <a:path extrusionOk="0" h="9133" w="5846">
                <a:moveTo>
                  <a:pt x="4560" y="1"/>
                </a:moveTo>
                <a:lnTo>
                  <a:pt x="0" y="4573"/>
                </a:lnTo>
                <a:lnTo>
                  <a:pt x="4560" y="9133"/>
                </a:lnTo>
                <a:lnTo>
                  <a:pt x="5846" y="7847"/>
                </a:lnTo>
                <a:lnTo>
                  <a:pt x="2572" y="4573"/>
                </a:lnTo>
                <a:lnTo>
                  <a:pt x="5846" y="1287"/>
                </a:lnTo>
                <a:lnTo>
                  <a:pt x="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237"/>
          <p:cNvSpPr/>
          <p:nvPr/>
        </p:nvSpPr>
        <p:spPr>
          <a:xfrm>
            <a:off x="4674543" y="1545725"/>
            <a:ext cx="191443" cy="298421"/>
          </a:xfrm>
          <a:custGeom>
            <a:rect b="b" l="l" r="r" t="t"/>
            <a:pathLst>
              <a:path extrusionOk="0" h="9133" w="5859">
                <a:moveTo>
                  <a:pt x="1286" y="1"/>
                </a:moveTo>
                <a:lnTo>
                  <a:pt x="0" y="1287"/>
                </a:lnTo>
                <a:lnTo>
                  <a:pt x="3287" y="4573"/>
                </a:lnTo>
                <a:lnTo>
                  <a:pt x="0" y="7847"/>
                </a:lnTo>
                <a:lnTo>
                  <a:pt x="1286" y="9133"/>
                </a:lnTo>
                <a:lnTo>
                  <a:pt x="5858" y="4573"/>
                </a:lnTo>
                <a:lnTo>
                  <a:pt x="1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237"/>
          <p:cNvSpPr/>
          <p:nvPr/>
        </p:nvSpPr>
        <p:spPr>
          <a:xfrm>
            <a:off x="4508031" y="1516154"/>
            <a:ext cx="127236" cy="357955"/>
          </a:xfrm>
          <a:custGeom>
            <a:rect b="b" l="l" r="r" t="t"/>
            <a:pathLst>
              <a:path extrusionOk="0" h="10955" w="3894">
                <a:moveTo>
                  <a:pt x="2108" y="1"/>
                </a:moveTo>
                <a:lnTo>
                  <a:pt x="1" y="10597"/>
                </a:lnTo>
                <a:lnTo>
                  <a:pt x="1786" y="10955"/>
                </a:lnTo>
                <a:lnTo>
                  <a:pt x="3894" y="358"/>
                </a:lnTo>
                <a:lnTo>
                  <a:pt x="21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237"/>
          <p:cNvSpPr/>
          <p:nvPr/>
        </p:nvSpPr>
        <p:spPr>
          <a:xfrm flipH="1">
            <a:off x="1647812" y="3858250"/>
            <a:ext cx="1766688" cy="355322"/>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237"/>
          <p:cNvSpPr/>
          <p:nvPr/>
        </p:nvSpPr>
        <p:spPr>
          <a:xfrm flipH="1">
            <a:off x="6667517" y="3268775"/>
            <a:ext cx="1246883" cy="355450"/>
          </a:xfrm>
          <a:custGeom>
            <a:rect b="b" l="l" r="r" t="t"/>
            <a:pathLst>
              <a:path extrusionOk="0" h="2764" w="18027">
                <a:moveTo>
                  <a:pt x="1" y="1"/>
                </a:moveTo>
                <a:lnTo>
                  <a:pt x="1" y="2763"/>
                </a:lnTo>
                <a:lnTo>
                  <a:pt x="18027" y="2763"/>
                </a:lnTo>
                <a:lnTo>
                  <a:pt x="180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237"/>
          <p:cNvSpPr/>
          <p:nvPr/>
        </p:nvSpPr>
        <p:spPr>
          <a:xfrm flipH="1">
            <a:off x="5729417" y="912525"/>
            <a:ext cx="985703" cy="355301"/>
          </a:xfrm>
          <a:custGeom>
            <a:rect b="b" l="l" r="r" t="t"/>
            <a:pathLst>
              <a:path extrusionOk="0" h="2763" w="12443">
                <a:moveTo>
                  <a:pt x="1" y="0"/>
                </a:moveTo>
                <a:lnTo>
                  <a:pt x="1" y="2762"/>
                </a:lnTo>
                <a:lnTo>
                  <a:pt x="12443" y="2762"/>
                </a:lnTo>
                <a:lnTo>
                  <a:pt x="12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237"/>
          <p:cNvSpPr txBox="1"/>
          <p:nvPr>
            <p:ph idx="1" type="subTitle"/>
          </p:nvPr>
        </p:nvSpPr>
        <p:spPr>
          <a:xfrm flipH="1">
            <a:off x="2521800" y="2340324"/>
            <a:ext cx="4100400" cy="808500"/>
          </a:xfrm>
          <a:prstGeom prst="rect">
            <a:avLst/>
          </a:prstGeom>
        </p:spPr>
        <p:txBody>
          <a:bodyPr anchorCtr="0" anchor="ctr" bIns="0" lIns="91425" spcFirstLastPara="1" rIns="91425" wrap="square" tIns="0">
            <a:noAutofit/>
          </a:bodyPr>
          <a:lstStyle>
            <a:lvl1pPr lvl="0" rtl="0" algn="ctr">
              <a:lnSpc>
                <a:spcPct val="100000"/>
              </a:lnSpc>
              <a:spcBef>
                <a:spcPts val="0"/>
              </a:spcBef>
              <a:spcAft>
                <a:spcPts val="0"/>
              </a:spcAft>
              <a:buClr>
                <a:schemeClr val="dk1"/>
              </a:buClr>
              <a:buSzPts val="1800"/>
              <a:buFont typeface="Overpass Mono"/>
              <a:buNone/>
              <a:defRPr b="1" sz="1600">
                <a:solidFill>
                  <a:schemeClr val="dk1"/>
                </a:solidFill>
                <a:latin typeface="Overpass Mono"/>
                <a:ea typeface="Overpass Mono"/>
                <a:cs typeface="Overpass Mono"/>
                <a:sym typeface="Overpass Mono"/>
              </a:defRPr>
            </a:lvl1pPr>
            <a:lvl2pPr lvl="1" rtl="0" algn="r">
              <a:lnSpc>
                <a:spcPct val="100000"/>
              </a:lnSpc>
              <a:spcBef>
                <a:spcPts val="0"/>
              </a:spcBef>
              <a:spcAft>
                <a:spcPts val="0"/>
              </a:spcAft>
              <a:buClr>
                <a:schemeClr val="dk1"/>
              </a:buClr>
              <a:buSzPts val="1400"/>
              <a:buNone/>
              <a:defRPr>
                <a:solidFill>
                  <a:schemeClr val="dk1"/>
                </a:solidFill>
              </a:defRPr>
            </a:lvl2pPr>
            <a:lvl3pPr lvl="2" rtl="0" algn="r">
              <a:lnSpc>
                <a:spcPct val="100000"/>
              </a:lnSpc>
              <a:spcBef>
                <a:spcPts val="0"/>
              </a:spcBef>
              <a:spcAft>
                <a:spcPts val="0"/>
              </a:spcAft>
              <a:buClr>
                <a:schemeClr val="dk1"/>
              </a:buClr>
              <a:buSzPts val="1400"/>
              <a:buNone/>
              <a:defRPr>
                <a:solidFill>
                  <a:schemeClr val="dk1"/>
                </a:solidFill>
              </a:defRPr>
            </a:lvl3pPr>
            <a:lvl4pPr lvl="3" rtl="0" algn="r">
              <a:lnSpc>
                <a:spcPct val="100000"/>
              </a:lnSpc>
              <a:spcBef>
                <a:spcPts val="0"/>
              </a:spcBef>
              <a:spcAft>
                <a:spcPts val="0"/>
              </a:spcAft>
              <a:buClr>
                <a:schemeClr val="dk1"/>
              </a:buClr>
              <a:buSzPts val="1400"/>
              <a:buNone/>
              <a:defRPr>
                <a:solidFill>
                  <a:schemeClr val="dk1"/>
                </a:solidFill>
              </a:defRPr>
            </a:lvl4pPr>
            <a:lvl5pPr lvl="4" rtl="0" algn="r">
              <a:lnSpc>
                <a:spcPct val="100000"/>
              </a:lnSpc>
              <a:spcBef>
                <a:spcPts val="0"/>
              </a:spcBef>
              <a:spcAft>
                <a:spcPts val="0"/>
              </a:spcAft>
              <a:buClr>
                <a:schemeClr val="dk1"/>
              </a:buClr>
              <a:buSzPts val="1400"/>
              <a:buNone/>
              <a:defRPr>
                <a:solidFill>
                  <a:schemeClr val="dk1"/>
                </a:solidFill>
              </a:defRPr>
            </a:lvl5pPr>
            <a:lvl6pPr lvl="5" rtl="0" algn="r">
              <a:lnSpc>
                <a:spcPct val="100000"/>
              </a:lnSpc>
              <a:spcBef>
                <a:spcPts val="0"/>
              </a:spcBef>
              <a:spcAft>
                <a:spcPts val="0"/>
              </a:spcAft>
              <a:buClr>
                <a:schemeClr val="dk1"/>
              </a:buClr>
              <a:buSzPts val="1400"/>
              <a:buNone/>
              <a:defRPr>
                <a:solidFill>
                  <a:schemeClr val="dk1"/>
                </a:solidFill>
              </a:defRPr>
            </a:lvl6pPr>
            <a:lvl7pPr lvl="6" rtl="0" algn="r">
              <a:lnSpc>
                <a:spcPct val="100000"/>
              </a:lnSpc>
              <a:spcBef>
                <a:spcPts val="0"/>
              </a:spcBef>
              <a:spcAft>
                <a:spcPts val="0"/>
              </a:spcAft>
              <a:buClr>
                <a:schemeClr val="dk1"/>
              </a:buClr>
              <a:buSzPts val="1400"/>
              <a:buNone/>
              <a:defRPr>
                <a:solidFill>
                  <a:schemeClr val="dk1"/>
                </a:solidFill>
              </a:defRPr>
            </a:lvl7pPr>
            <a:lvl8pPr lvl="7" rtl="0" algn="r">
              <a:lnSpc>
                <a:spcPct val="100000"/>
              </a:lnSpc>
              <a:spcBef>
                <a:spcPts val="0"/>
              </a:spcBef>
              <a:spcAft>
                <a:spcPts val="0"/>
              </a:spcAft>
              <a:buClr>
                <a:schemeClr val="dk1"/>
              </a:buClr>
              <a:buSzPts val="1400"/>
              <a:buNone/>
              <a:defRPr>
                <a:solidFill>
                  <a:schemeClr val="dk1"/>
                </a:solidFill>
              </a:defRPr>
            </a:lvl8pPr>
            <a:lvl9pPr lvl="8" rtl="0" algn="r">
              <a:lnSpc>
                <a:spcPct val="100000"/>
              </a:lnSpc>
              <a:spcBef>
                <a:spcPts val="0"/>
              </a:spcBef>
              <a:spcAft>
                <a:spcPts val="0"/>
              </a:spcAft>
              <a:buClr>
                <a:schemeClr val="dk1"/>
              </a:buClr>
              <a:buSzPts val="1400"/>
              <a:buNone/>
              <a:defRPr>
                <a:solidFill>
                  <a:schemeClr val="dk1"/>
                </a:solidFill>
              </a:defRPr>
            </a:lvl9pPr>
          </a:lstStyle>
          <a:p/>
        </p:txBody>
      </p:sp>
      <p:sp>
        <p:nvSpPr>
          <p:cNvPr id="3067" name="Google Shape;3067;p237"/>
          <p:cNvSpPr txBox="1"/>
          <p:nvPr>
            <p:ph type="title"/>
          </p:nvPr>
        </p:nvSpPr>
        <p:spPr>
          <a:xfrm>
            <a:off x="2521800" y="3221225"/>
            <a:ext cx="4100400" cy="402900"/>
          </a:xfrm>
          <a:prstGeom prst="rect">
            <a:avLst/>
          </a:prstGeom>
        </p:spPr>
        <p:txBody>
          <a:bodyPr anchorCtr="0" anchor="t" bIns="91425" lIns="91425" spcFirstLastPara="1" rIns="91425" wrap="square" tIns="0">
            <a:noAutofit/>
          </a:bodyPr>
          <a:lstStyle>
            <a:lvl1pPr lvl="0" rtl="0" algn="ctr">
              <a:spcBef>
                <a:spcPts val="0"/>
              </a:spcBef>
              <a:spcAft>
                <a:spcPts val="0"/>
              </a:spcAft>
              <a:buNone/>
              <a:defRPr b="0" sz="2200">
                <a:solidFill>
                  <a:schemeClr val="dk1"/>
                </a:solidFill>
                <a:latin typeface="Anaheim"/>
                <a:ea typeface="Anaheim"/>
                <a:cs typeface="Anaheim"/>
                <a:sym typeface="Anaheim"/>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2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068" name="Shape 3068"/>
        <p:cNvGrpSpPr/>
        <p:nvPr/>
      </p:nvGrpSpPr>
      <p:grpSpPr>
        <a:xfrm>
          <a:off x="0" y="0"/>
          <a:ext cx="0" cy="0"/>
          <a:chOff x="0" y="0"/>
          <a:chExt cx="0" cy="0"/>
        </a:xfrm>
      </p:grpSpPr>
      <p:sp>
        <p:nvSpPr>
          <p:cNvPr id="3069" name="Google Shape;3069;p238"/>
          <p:cNvSpPr txBox="1"/>
          <p:nvPr>
            <p:ph idx="1" type="subTitle"/>
          </p:nvPr>
        </p:nvSpPr>
        <p:spPr>
          <a:xfrm flipH="1">
            <a:off x="5247750" y="2169550"/>
            <a:ext cx="2467500" cy="145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3070" name="Google Shape;3070;p238"/>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3071" name="Google Shape;3071;p238"/>
          <p:cNvSpPr/>
          <p:nvPr/>
        </p:nvSpPr>
        <p:spPr>
          <a:xfrm>
            <a:off x="6419025" y="1575200"/>
            <a:ext cx="2725105"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238"/>
          <p:cNvSpPr/>
          <p:nvPr/>
        </p:nvSpPr>
        <p:spPr>
          <a:xfrm>
            <a:off x="0" y="4700673"/>
            <a:ext cx="1675636" cy="442823"/>
          </a:xfrm>
          <a:custGeom>
            <a:rect b="b" l="l" r="r" t="t"/>
            <a:pathLst>
              <a:path extrusionOk="0" h="5847" w="106491">
                <a:moveTo>
                  <a:pt x="1" y="0"/>
                </a:moveTo>
                <a:lnTo>
                  <a:pt x="1" y="5846"/>
                </a:lnTo>
                <a:lnTo>
                  <a:pt x="106490" y="5846"/>
                </a:lnTo>
                <a:lnTo>
                  <a:pt x="1064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ota al pie">
  <p:cSld name="CAPTION_ONLY_1">
    <p:spTree>
      <p:nvGrpSpPr>
        <p:cNvPr id="3073" name="Shape 3073"/>
        <p:cNvGrpSpPr/>
        <p:nvPr/>
      </p:nvGrpSpPr>
      <p:grpSpPr>
        <a:xfrm>
          <a:off x="0" y="0"/>
          <a:ext cx="0" cy="0"/>
          <a:chOff x="0" y="0"/>
          <a:chExt cx="0" cy="0"/>
        </a:xfrm>
      </p:grpSpPr>
      <p:sp>
        <p:nvSpPr>
          <p:cNvPr id="3074" name="Google Shape;3074;p239"/>
          <p:cNvSpPr/>
          <p:nvPr/>
        </p:nvSpPr>
        <p:spPr>
          <a:xfrm>
            <a:off x="7928639" y="1"/>
            <a:ext cx="1215355" cy="402011"/>
          </a:xfrm>
          <a:custGeom>
            <a:rect b="b" l="l" r="r" t="t"/>
            <a:pathLst>
              <a:path extrusionOk="0" h="5002" w="15122">
                <a:moveTo>
                  <a:pt x="0" y="1"/>
                </a:moveTo>
                <a:lnTo>
                  <a:pt x="0" y="5001"/>
                </a:lnTo>
                <a:lnTo>
                  <a:pt x="15121" y="5001"/>
                </a:lnTo>
                <a:lnTo>
                  <a:pt x="151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239"/>
          <p:cNvSpPr/>
          <p:nvPr/>
        </p:nvSpPr>
        <p:spPr>
          <a:xfrm>
            <a:off x="3511525" y="783700"/>
            <a:ext cx="5632410" cy="2353867"/>
          </a:xfrm>
          <a:custGeom>
            <a:rect b="b" l="l" r="r" t="t"/>
            <a:pathLst>
              <a:path extrusionOk="0" h="27529" w="70081">
                <a:moveTo>
                  <a:pt x="0" y="1"/>
                </a:moveTo>
                <a:lnTo>
                  <a:pt x="0" y="27528"/>
                </a:lnTo>
                <a:lnTo>
                  <a:pt x="70080" y="27528"/>
                </a:lnTo>
                <a:lnTo>
                  <a:pt x="70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239"/>
          <p:cNvSpPr txBox="1"/>
          <p:nvPr>
            <p:ph type="title"/>
          </p:nvPr>
        </p:nvSpPr>
        <p:spPr>
          <a:xfrm>
            <a:off x="3762375" y="1012300"/>
            <a:ext cx="4915200" cy="19401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Clr>
                <a:schemeClr val="dk1"/>
              </a:buClr>
              <a:buSzPts val="3500"/>
              <a:buNone/>
              <a:defRPr sz="35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
        <p:nvSpPr>
          <p:cNvPr id="3077" name="Google Shape;3077;p239"/>
          <p:cNvSpPr/>
          <p:nvPr/>
        </p:nvSpPr>
        <p:spPr>
          <a:xfrm>
            <a:off x="5865073" y="3429550"/>
            <a:ext cx="1215342" cy="259665"/>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239"/>
          <p:cNvSpPr/>
          <p:nvPr/>
        </p:nvSpPr>
        <p:spPr>
          <a:xfrm>
            <a:off x="8018936" y="3429550"/>
            <a:ext cx="1124989" cy="259686"/>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239"/>
          <p:cNvSpPr/>
          <p:nvPr/>
        </p:nvSpPr>
        <p:spPr>
          <a:xfrm>
            <a:off x="7083824" y="3429550"/>
            <a:ext cx="259727" cy="259665"/>
          </a:xfrm>
          <a:custGeom>
            <a:rect b="b" l="l" r="r" t="t"/>
            <a:pathLst>
              <a:path extrusionOk="0" h="8298" w="8298">
                <a:moveTo>
                  <a:pt x="0" y="1"/>
                </a:moveTo>
                <a:lnTo>
                  <a:pt x="0" y="8297"/>
                </a:lnTo>
                <a:lnTo>
                  <a:pt x="8297" y="8297"/>
                </a:lnTo>
                <a:lnTo>
                  <a:pt x="82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239"/>
          <p:cNvSpPr/>
          <p:nvPr/>
        </p:nvSpPr>
        <p:spPr>
          <a:xfrm>
            <a:off x="7496607" y="3429550"/>
            <a:ext cx="259707" cy="259686"/>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081" name="Shape 3081"/>
        <p:cNvGrpSpPr/>
        <p:nvPr/>
      </p:nvGrpSpPr>
      <p:grpSpPr>
        <a:xfrm>
          <a:off x="0" y="0"/>
          <a:ext cx="0" cy="0"/>
          <a:chOff x="0" y="0"/>
          <a:chExt cx="0" cy="0"/>
        </a:xfrm>
      </p:grpSpPr>
      <p:sp>
        <p:nvSpPr>
          <p:cNvPr id="3082" name="Google Shape;3082;p240"/>
          <p:cNvSpPr txBox="1"/>
          <p:nvPr>
            <p:ph idx="1" type="body"/>
          </p:nvPr>
        </p:nvSpPr>
        <p:spPr>
          <a:xfrm>
            <a:off x="311700" y="3306869"/>
            <a:ext cx="8520600" cy="6510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SzPts val="1600"/>
              <a:buChar char="●"/>
              <a:defRPr sz="1600"/>
            </a:lvl1pPr>
            <a:lvl2pPr indent="-330200" lvl="1" marL="914400" rtl="0" algn="ctr">
              <a:spcBef>
                <a:spcPts val="1600"/>
              </a:spcBef>
              <a:spcAft>
                <a:spcPts val="0"/>
              </a:spcAft>
              <a:buSzPts val="1600"/>
              <a:buChar char="○"/>
              <a:defRPr sz="1600"/>
            </a:lvl2pPr>
            <a:lvl3pPr indent="-330200" lvl="2" marL="1371600" rtl="0" algn="ctr">
              <a:spcBef>
                <a:spcPts val="1600"/>
              </a:spcBef>
              <a:spcAft>
                <a:spcPts val="0"/>
              </a:spcAft>
              <a:buSzPts val="1600"/>
              <a:buChar char="■"/>
              <a:defRPr sz="1600"/>
            </a:lvl3pPr>
            <a:lvl4pPr indent="-330200" lvl="3" marL="1828800" rtl="0" algn="ctr">
              <a:spcBef>
                <a:spcPts val="1600"/>
              </a:spcBef>
              <a:spcAft>
                <a:spcPts val="0"/>
              </a:spcAft>
              <a:buSzPts val="1600"/>
              <a:buChar char="●"/>
              <a:defRPr sz="1600"/>
            </a:lvl4pPr>
            <a:lvl5pPr indent="-330200" lvl="4" marL="2286000" rtl="0" algn="ctr">
              <a:spcBef>
                <a:spcPts val="1600"/>
              </a:spcBef>
              <a:spcAft>
                <a:spcPts val="0"/>
              </a:spcAft>
              <a:buSzPts val="1600"/>
              <a:buChar char="○"/>
              <a:defRPr sz="1600"/>
            </a:lvl5pPr>
            <a:lvl6pPr indent="-330200" lvl="5" marL="2743200" rtl="0" algn="ctr">
              <a:spcBef>
                <a:spcPts val="1600"/>
              </a:spcBef>
              <a:spcAft>
                <a:spcPts val="0"/>
              </a:spcAft>
              <a:buSzPts val="1600"/>
              <a:buChar char="■"/>
              <a:defRPr sz="1600"/>
            </a:lvl6pPr>
            <a:lvl7pPr indent="-330200" lvl="6" marL="3200400" rtl="0" algn="ctr">
              <a:spcBef>
                <a:spcPts val="1600"/>
              </a:spcBef>
              <a:spcAft>
                <a:spcPts val="0"/>
              </a:spcAft>
              <a:buSzPts val="1600"/>
              <a:buChar char="●"/>
              <a:defRPr sz="1600"/>
            </a:lvl7pPr>
            <a:lvl8pPr indent="-330200" lvl="7" marL="3657600" rtl="0" algn="ctr">
              <a:spcBef>
                <a:spcPts val="1600"/>
              </a:spcBef>
              <a:spcAft>
                <a:spcPts val="0"/>
              </a:spcAft>
              <a:buSzPts val="1600"/>
              <a:buChar char="○"/>
              <a:defRPr sz="1600"/>
            </a:lvl8pPr>
            <a:lvl9pPr indent="-330200" lvl="8" marL="4114800" rtl="0" algn="ctr">
              <a:spcBef>
                <a:spcPts val="1600"/>
              </a:spcBef>
              <a:spcAft>
                <a:spcPts val="1600"/>
              </a:spcAft>
              <a:buSzPts val="1600"/>
              <a:buChar char="■"/>
              <a:defRPr sz="1600"/>
            </a:lvl9pPr>
          </a:lstStyle>
          <a:p/>
        </p:txBody>
      </p:sp>
      <p:sp>
        <p:nvSpPr>
          <p:cNvPr id="3083" name="Google Shape;3083;p240"/>
          <p:cNvSpPr/>
          <p:nvPr/>
        </p:nvSpPr>
        <p:spPr>
          <a:xfrm rot="10800000">
            <a:off x="2751806" y="4243474"/>
            <a:ext cx="6391269" cy="904876"/>
          </a:xfrm>
          <a:custGeom>
            <a:rect b="b" l="l" r="r" t="t"/>
            <a:pathLst>
              <a:path extrusionOk="0" h="2763" w="16884">
                <a:moveTo>
                  <a:pt x="1" y="0"/>
                </a:moveTo>
                <a:lnTo>
                  <a:pt x="1" y="2762"/>
                </a:lnTo>
                <a:lnTo>
                  <a:pt x="16884" y="2762"/>
                </a:lnTo>
                <a:lnTo>
                  <a:pt x="1688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240"/>
          <p:cNvSpPr/>
          <p:nvPr/>
        </p:nvSpPr>
        <p:spPr>
          <a:xfrm rot="10800000">
            <a:off x="1361250" y="1501127"/>
            <a:ext cx="7781825" cy="1525098"/>
          </a:xfrm>
          <a:custGeom>
            <a:rect b="b" l="l" r="r" t="t"/>
            <a:pathLst>
              <a:path extrusionOk="0" h="2775" w="2882">
                <a:moveTo>
                  <a:pt x="1" y="0"/>
                </a:moveTo>
                <a:lnTo>
                  <a:pt x="1" y="2774"/>
                </a:lnTo>
                <a:lnTo>
                  <a:pt x="2882" y="2774"/>
                </a:lnTo>
                <a:lnTo>
                  <a:pt x="28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240"/>
          <p:cNvSpPr/>
          <p:nvPr/>
        </p:nvSpPr>
        <p:spPr>
          <a:xfrm rot="10800000">
            <a:off x="2" y="1"/>
            <a:ext cx="5791098" cy="505550"/>
          </a:xfrm>
          <a:custGeom>
            <a:rect b="b" l="l" r="r" t="t"/>
            <a:pathLst>
              <a:path extrusionOk="0" h="2775" w="2882">
                <a:moveTo>
                  <a:pt x="1" y="0"/>
                </a:moveTo>
                <a:lnTo>
                  <a:pt x="1" y="2774"/>
                </a:lnTo>
                <a:lnTo>
                  <a:pt x="2882" y="2774"/>
                </a:lnTo>
                <a:lnTo>
                  <a:pt x="2882"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240"/>
          <p:cNvSpPr/>
          <p:nvPr/>
        </p:nvSpPr>
        <p:spPr>
          <a:xfrm rot="10800000">
            <a:off x="21" y="1501871"/>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240"/>
          <p:cNvSpPr/>
          <p:nvPr/>
        </p:nvSpPr>
        <p:spPr>
          <a:xfrm rot="10800000">
            <a:off x="532482" y="912524"/>
            <a:ext cx="1055445" cy="355301"/>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240"/>
          <p:cNvSpPr/>
          <p:nvPr/>
        </p:nvSpPr>
        <p:spPr>
          <a:xfrm rot="10800000">
            <a:off x="7173125" y="912516"/>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240"/>
          <p:cNvSpPr/>
          <p:nvPr/>
        </p:nvSpPr>
        <p:spPr>
          <a:xfrm rot="10800000">
            <a:off x="1814348" y="912516"/>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240"/>
          <p:cNvSpPr/>
          <p:nvPr/>
        </p:nvSpPr>
        <p:spPr>
          <a:xfrm rot="10800000">
            <a:off x="4523560" y="323049"/>
            <a:ext cx="2095515"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240"/>
          <p:cNvSpPr/>
          <p:nvPr/>
        </p:nvSpPr>
        <p:spPr>
          <a:xfrm rot="10800000">
            <a:off x="7381057" y="3345678"/>
            <a:ext cx="1762943" cy="355322"/>
          </a:xfrm>
          <a:custGeom>
            <a:rect b="b" l="l" r="r" t="t"/>
            <a:pathLst>
              <a:path extrusionOk="0" h="2763" w="16884">
                <a:moveTo>
                  <a:pt x="1" y="0"/>
                </a:moveTo>
                <a:lnTo>
                  <a:pt x="1" y="2762"/>
                </a:lnTo>
                <a:lnTo>
                  <a:pt x="16884" y="2762"/>
                </a:lnTo>
                <a:lnTo>
                  <a:pt x="168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240"/>
          <p:cNvSpPr/>
          <p:nvPr/>
        </p:nvSpPr>
        <p:spPr>
          <a:xfrm rot="10800000">
            <a:off x="-4" y="2084924"/>
            <a:ext cx="1785554" cy="356851"/>
          </a:xfrm>
          <a:custGeom>
            <a:rect b="b" l="l" r="r" t="t"/>
            <a:pathLst>
              <a:path extrusionOk="0" h="2775" w="15325">
                <a:moveTo>
                  <a:pt x="1" y="0"/>
                </a:moveTo>
                <a:lnTo>
                  <a:pt x="1" y="2774"/>
                </a:lnTo>
                <a:lnTo>
                  <a:pt x="15324" y="2774"/>
                </a:lnTo>
                <a:lnTo>
                  <a:pt x="15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240"/>
          <p:cNvSpPr/>
          <p:nvPr/>
        </p:nvSpPr>
        <p:spPr>
          <a:xfrm rot="10800000">
            <a:off x="656319" y="4788199"/>
            <a:ext cx="2628881" cy="355301"/>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240"/>
          <p:cNvSpPr txBox="1"/>
          <p:nvPr>
            <p:ph hasCustomPrompt="1" type="title"/>
          </p:nvPr>
        </p:nvSpPr>
        <p:spPr>
          <a:xfrm>
            <a:off x="311700" y="1847850"/>
            <a:ext cx="8520600" cy="1382700"/>
          </a:xfrm>
          <a:prstGeom prst="rect">
            <a:avLst/>
          </a:prstGeom>
        </p:spPr>
        <p:txBody>
          <a:bodyPr anchorCtr="0" anchor="b" bIns="0" lIns="91425" spcFirstLastPara="1" rIns="91425" wrap="square" tIns="0">
            <a:noAutofit/>
          </a:bodyPr>
          <a:lstStyle>
            <a:lvl1pPr lvl="0" rtl="0" algn="ctr">
              <a:spcBef>
                <a:spcPts val="0"/>
              </a:spcBef>
              <a:spcAft>
                <a:spcPts val="0"/>
              </a:spcAft>
              <a:buSzPts val="12500"/>
              <a:buNone/>
              <a:defRPr sz="125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6" name="Shape 206"/>
        <p:cNvGrpSpPr/>
        <p:nvPr/>
      </p:nvGrpSpPr>
      <p:grpSpPr>
        <a:xfrm>
          <a:off x="0" y="0"/>
          <a:ext cx="0" cy="0"/>
          <a:chOff x="0" y="0"/>
          <a:chExt cx="0" cy="0"/>
        </a:xfrm>
      </p:grpSpPr>
    </p:spTree>
  </p:cSld>
  <p:clrMapOvr>
    <a:masterClrMapping/>
  </p:clrMapOvr>
</p:sldLayout>
</file>

<file path=ppt/slideLayouts/slideLayout2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95" name="Shape 3095"/>
        <p:cNvGrpSpPr/>
        <p:nvPr/>
      </p:nvGrpSpPr>
      <p:grpSpPr>
        <a:xfrm>
          <a:off x="0" y="0"/>
          <a:ext cx="0" cy="0"/>
          <a:chOff x="0" y="0"/>
          <a:chExt cx="0" cy="0"/>
        </a:xfrm>
      </p:grpSpPr>
    </p:spTree>
  </p:cSld>
  <p:clrMapOvr>
    <a:masterClrMapping/>
  </p:clrMapOvr>
</p:sldLayout>
</file>

<file path=ppt/slideLayouts/slideLayout2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CUSTOM_1">
    <p:spTree>
      <p:nvGrpSpPr>
        <p:cNvPr id="3096" name="Shape 3096"/>
        <p:cNvGrpSpPr/>
        <p:nvPr/>
      </p:nvGrpSpPr>
      <p:grpSpPr>
        <a:xfrm>
          <a:off x="0" y="0"/>
          <a:ext cx="0" cy="0"/>
          <a:chOff x="0" y="0"/>
          <a:chExt cx="0" cy="0"/>
        </a:xfrm>
      </p:grpSpPr>
      <p:grpSp>
        <p:nvGrpSpPr>
          <p:cNvPr id="3097" name="Google Shape;3097;p242"/>
          <p:cNvGrpSpPr/>
          <p:nvPr/>
        </p:nvGrpSpPr>
        <p:grpSpPr>
          <a:xfrm>
            <a:off x="-25" y="2816286"/>
            <a:ext cx="9144046" cy="948350"/>
            <a:chOff x="-25" y="2816286"/>
            <a:chExt cx="9144046" cy="948350"/>
          </a:xfrm>
        </p:grpSpPr>
        <p:sp>
          <p:nvSpPr>
            <p:cNvPr id="3098" name="Google Shape;3098;p242"/>
            <p:cNvSpPr/>
            <p:nvPr/>
          </p:nvSpPr>
          <p:spPr>
            <a:xfrm>
              <a:off x="5439453" y="3632754"/>
              <a:ext cx="142155" cy="131882"/>
            </a:xfrm>
            <a:custGeom>
              <a:rect b="b" l="l" r="r" t="t"/>
              <a:pathLst>
                <a:path extrusionOk="0" h="4121" w="4442">
                  <a:moveTo>
                    <a:pt x="1" y="1"/>
                  </a:moveTo>
                  <a:lnTo>
                    <a:pt x="1" y="4120"/>
                  </a:lnTo>
                  <a:lnTo>
                    <a:pt x="4442" y="4120"/>
                  </a:lnTo>
                  <a:lnTo>
                    <a:pt x="4442"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242"/>
            <p:cNvSpPr/>
            <p:nvPr/>
          </p:nvSpPr>
          <p:spPr>
            <a:xfrm>
              <a:off x="5723675" y="3632754"/>
              <a:ext cx="2948838" cy="131882"/>
            </a:xfrm>
            <a:custGeom>
              <a:rect b="b" l="l" r="r" t="t"/>
              <a:pathLst>
                <a:path extrusionOk="0" h="4121" w="92144">
                  <a:moveTo>
                    <a:pt x="1" y="1"/>
                  </a:moveTo>
                  <a:lnTo>
                    <a:pt x="1" y="4120"/>
                  </a:lnTo>
                  <a:lnTo>
                    <a:pt x="92143" y="4120"/>
                  </a:lnTo>
                  <a:lnTo>
                    <a:pt x="921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242"/>
            <p:cNvSpPr/>
            <p:nvPr/>
          </p:nvSpPr>
          <p:spPr>
            <a:xfrm>
              <a:off x="4574596" y="3360726"/>
              <a:ext cx="1353834" cy="131882"/>
            </a:xfrm>
            <a:custGeom>
              <a:rect b="b" l="l" r="r" t="t"/>
              <a:pathLst>
                <a:path extrusionOk="0" h="4121" w="42304">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242"/>
            <p:cNvSpPr/>
            <p:nvPr/>
          </p:nvSpPr>
          <p:spPr>
            <a:xfrm>
              <a:off x="5129312" y="2816286"/>
              <a:ext cx="1148858" cy="131498"/>
            </a:xfrm>
            <a:custGeom>
              <a:rect b="b" l="l" r="r" t="t"/>
              <a:pathLst>
                <a:path extrusionOk="0" h="4109" w="35899">
                  <a:moveTo>
                    <a:pt x="1" y="1"/>
                  </a:moveTo>
                  <a:lnTo>
                    <a:pt x="1" y="4108"/>
                  </a:lnTo>
                  <a:lnTo>
                    <a:pt x="35898" y="4108"/>
                  </a:lnTo>
                  <a:lnTo>
                    <a:pt x="358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242"/>
            <p:cNvSpPr/>
            <p:nvPr/>
          </p:nvSpPr>
          <p:spPr>
            <a:xfrm>
              <a:off x="3376749"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242"/>
            <p:cNvSpPr/>
            <p:nvPr/>
          </p:nvSpPr>
          <p:spPr>
            <a:xfrm>
              <a:off x="3077647" y="2816286"/>
              <a:ext cx="370397" cy="131498"/>
            </a:xfrm>
            <a:custGeom>
              <a:rect b="b" l="l" r="r" t="t"/>
              <a:pathLst>
                <a:path extrusionOk="0" h="4109" w="11574">
                  <a:moveTo>
                    <a:pt x="1" y="1"/>
                  </a:moveTo>
                  <a:lnTo>
                    <a:pt x="1" y="4108"/>
                  </a:lnTo>
                  <a:lnTo>
                    <a:pt x="11574" y="4108"/>
                  </a:lnTo>
                  <a:lnTo>
                    <a:pt x="1157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242"/>
            <p:cNvSpPr/>
            <p:nvPr/>
          </p:nvSpPr>
          <p:spPr>
            <a:xfrm>
              <a:off x="3542860" y="2816286"/>
              <a:ext cx="139467" cy="131498"/>
            </a:xfrm>
            <a:custGeom>
              <a:rect b="b" l="l" r="r" t="t"/>
              <a:pathLst>
                <a:path extrusionOk="0" h="4109" w="4358">
                  <a:moveTo>
                    <a:pt x="0" y="1"/>
                  </a:moveTo>
                  <a:lnTo>
                    <a:pt x="0"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242"/>
            <p:cNvSpPr/>
            <p:nvPr/>
          </p:nvSpPr>
          <p:spPr>
            <a:xfrm>
              <a:off x="3723818" y="3088314"/>
              <a:ext cx="366205" cy="131882"/>
            </a:xfrm>
            <a:custGeom>
              <a:rect b="b" l="l" r="r" t="t"/>
              <a:pathLst>
                <a:path extrusionOk="0" h="4121" w="11443">
                  <a:moveTo>
                    <a:pt x="1" y="1"/>
                  </a:moveTo>
                  <a:lnTo>
                    <a:pt x="1" y="4120"/>
                  </a:lnTo>
                  <a:lnTo>
                    <a:pt x="11443" y="4120"/>
                  </a:lnTo>
                  <a:lnTo>
                    <a:pt x="114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242"/>
            <p:cNvSpPr/>
            <p:nvPr/>
          </p:nvSpPr>
          <p:spPr>
            <a:xfrm>
              <a:off x="2734770" y="3088314"/>
              <a:ext cx="891622" cy="131882"/>
            </a:xfrm>
            <a:custGeom>
              <a:rect b="b" l="l" r="r" t="t"/>
              <a:pathLst>
                <a:path extrusionOk="0" h="4121" w="27861">
                  <a:moveTo>
                    <a:pt x="0" y="1"/>
                  </a:moveTo>
                  <a:lnTo>
                    <a:pt x="0" y="4120"/>
                  </a:lnTo>
                  <a:lnTo>
                    <a:pt x="27861" y="4120"/>
                  </a:lnTo>
                  <a:lnTo>
                    <a:pt x="2786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242"/>
            <p:cNvSpPr/>
            <p:nvPr/>
          </p:nvSpPr>
          <p:spPr>
            <a:xfrm>
              <a:off x="864832"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242"/>
            <p:cNvSpPr/>
            <p:nvPr/>
          </p:nvSpPr>
          <p:spPr>
            <a:xfrm>
              <a:off x="1149054" y="3632754"/>
              <a:ext cx="2031679" cy="131882"/>
            </a:xfrm>
            <a:custGeom>
              <a:rect b="b" l="l" r="r" t="t"/>
              <a:pathLst>
                <a:path extrusionOk="0" h="4121" w="63485">
                  <a:moveTo>
                    <a:pt x="0" y="1"/>
                  </a:moveTo>
                  <a:lnTo>
                    <a:pt x="0" y="4120"/>
                  </a:lnTo>
                  <a:lnTo>
                    <a:pt x="63484" y="4120"/>
                  </a:lnTo>
                  <a:lnTo>
                    <a:pt x="6348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242"/>
            <p:cNvSpPr/>
            <p:nvPr/>
          </p:nvSpPr>
          <p:spPr>
            <a:xfrm>
              <a:off x="-25"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242"/>
            <p:cNvSpPr/>
            <p:nvPr/>
          </p:nvSpPr>
          <p:spPr>
            <a:xfrm>
              <a:off x="824064" y="2816286"/>
              <a:ext cx="1337833" cy="131498"/>
            </a:xfrm>
            <a:custGeom>
              <a:rect b="b" l="l" r="r" t="t"/>
              <a:pathLst>
                <a:path extrusionOk="0" h="4109" w="41804">
                  <a:moveTo>
                    <a:pt x="0" y="1"/>
                  </a:moveTo>
                  <a:lnTo>
                    <a:pt x="0" y="4108"/>
                  </a:lnTo>
                  <a:lnTo>
                    <a:pt x="41803" y="4108"/>
                  </a:lnTo>
                  <a:lnTo>
                    <a:pt x="418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242"/>
            <p:cNvSpPr/>
            <p:nvPr/>
          </p:nvSpPr>
          <p:spPr>
            <a:xfrm>
              <a:off x="582114" y="2816286"/>
              <a:ext cx="139499" cy="131498"/>
            </a:xfrm>
            <a:custGeom>
              <a:rect b="b" l="l" r="r" t="t"/>
              <a:pathLst>
                <a:path extrusionOk="0" h="4109" w="4359">
                  <a:moveTo>
                    <a:pt x="1" y="1"/>
                  </a:moveTo>
                  <a:lnTo>
                    <a:pt x="1"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242"/>
            <p:cNvSpPr/>
            <p:nvPr/>
          </p:nvSpPr>
          <p:spPr>
            <a:xfrm>
              <a:off x="8756420"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242"/>
            <p:cNvSpPr/>
            <p:nvPr/>
          </p:nvSpPr>
          <p:spPr>
            <a:xfrm>
              <a:off x="7790219"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242"/>
            <p:cNvSpPr/>
            <p:nvPr/>
          </p:nvSpPr>
          <p:spPr>
            <a:xfrm>
              <a:off x="6982098" y="2816286"/>
              <a:ext cx="1154938" cy="131498"/>
            </a:xfrm>
            <a:custGeom>
              <a:rect b="b" l="l" r="r" t="t"/>
              <a:pathLst>
                <a:path extrusionOk="0" h="4109" w="36089">
                  <a:moveTo>
                    <a:pt x="1" y="1"/>
                  </a:moveTo>
                  <a:lnTo>
                    <a:pt x="1" y="4108"/>
                  </a:lnTo>
                  <a:lnTo>
                    <a:pt x="36089" y="4108"/>
                  </a:lnTo>
                  <a:lnTo>
                    <a:pt x="3608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242"/>
            <p:cNvSpPr/>
            <p:nvPr/>
          </p:nvSpPr>
          <p:spPr>
            <a:xfrm>
              <a:off x="8279016" y="2816286"/>
              <a:ext cx="139883" cy="131498"/>
            </a:xfrm>
            <a:custGeom>
              <a:rect b="b" l="l" r="r" t="t"/>
              <a:pathLst>
                <a:path extrusionOk="0" h="4109" w="4371">
                  <a:moveTo>
                    <a:pt x="1" y="1"/>
                  </a:moveTo>
                  <a:lnTo>
                    <a:pt x="1" y="4108"/>
                  </a:lnTo>
                  <a:lnTo>
                    <a:pt x="4370" y="4108"/>
                  </a:lnTo>
                  <a:lnTo>
                    <a:pt x="4370"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6" name="Google Shape;3116;p242"/>
          <p:cNvSpPr txBox="1"/>
          <p:nvPr>
            <p:ph type="ctrTitle"/>
          </p:nvPr>
        </p:nvSpPr>
        <p:spPr>
          <a:xfrm flipH="1">
            <a:off x="6355375" y="-142871"/>
            <a:ext cx="14358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3117" name="Google Shape;3117;p242"/>
          <p:cNvSpPr txBox="1"/>
          <p:nvPr>
            <p:ph idx="1" type="subTitle"/>
          </p:nvPr>
        </p:nvSpPr>
        <p:spPr>
          <a:xfrm flipH="1">
            <a:off x="6040625" y="1928650"/>
            <a:ext cx="20664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3118" name="Google Shape;3118;p242"/>
          <p:cNvSpPr txBox="1"/>
          <p:nvPr>
            <p:ph idx="2" type="ctrTitle"/>
          </p:nvPr>
        </p:nvSpPr>
        <p:spPr>
          <a:xfrm flipH="1">
            <a:off x="1037600"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3119" name="Google Shape;3119;p242"/>
          <p:cNvSpPr txBox="1"/>
          <p:nvPr>
            <p:ph idx="3" type="subTitle"/>
          </p:nvPr>
        </p:nvSpPr>
        <p:spPr>
          <a:xfrm flipH="1">
            <a:off x="1037000"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3120" name="Google Shape;3120;p242"/>
          <p:cNvSpPr txBox="1"/>
          <p:nvPr>
            <p:ph idx="4" type="ctrTitle"/>
          </p:nvPr>
        </p:nvSpPr>
        <p:spPr>
          <a:xfrm flipH="1">
            <a:off x="3829056" y="-219071"/>
            <a:ext cx="14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3121" name="Google Shape;3121;p242"/>
          <p:cNvSpPr txBox="1"/>
          <p:nvPr>
            <p:ph idx="5" type="subTitle"/>
          </p:nvPr>
        </p:nvSpPr>
        <p:spPr>
          <a:xfrm flipH="1">
            <a:off x="3539465"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3122" name="Google Shape;3122;p242"/>
          <p:cNvSpPr txBox="1"/>
          <p:nvPr>
            <p:ph idx="6"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3123" name="Google Shape;3123;p242"/>
          <p:cNvSpPr txBox="1"/>
          <p:nvPr>
            <p:ph idx="7" type="ctrTitle"/>
          </p:nvPr>
        </p:nvSpPr>
        <p:spPr>
          <a:xfrm flipH="1">
            <a:off x="353911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3124" name="Google Shape;3124;p242"/>
          <p:cNvSpPr txBox="1"/>
          <p:nvPr>
            <p:ph idx="8" type="ctrTitle"/>
          </p:nvPr>
        </p:nvSpPr>
        <p:spPr>
          <a:xfrm flipH="1">
            <a:off x="604196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2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3125" name="Shape 3125"/>
        <p:cNvGrpSpPr/>
        <p:nvPr/>
      </p:nvGrpSpPr>
      <p:grpSpPr>
        <a:xfrm>
          <a:off x="0" y="0"/>
          <a:ext cx="0" cy="0"/>
          <a:chOff x="0" y="0"/>
          <a:chExt cx="0" cy="0"/>
        </a:xfrm>
      </p:grpSpPr>
      <p:sp>
        <p:nvSpPr>
          <p:cNvPr id="3126" name="Google Shape;3126;p243"/>
          <p:cNvSpPr/>
          <p:nvPr/>
        </p:nvSpPr>
        <p:spPr>
          <a:xfrm>
            <a:off x="0" y="1584850"/>
            <a:ext cx="4361919"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243"/>
          <p:cNvSpPr/>
          <p:nvPr/>
        </p:nvSpPr>
        <p:spPr>
          <a:xfrm>
            <a:off x="6076300" y="1584850"/>
            <a:ext cx="1243658" cy="241393"/>
          </a:xfrm>
          <a:custGeom>
            <a:rect b="b" l="l" r="r" t="t"/>
            <a:pathLst>
              <a:path extrusionOk="0" h="5847" w="19503">
                <a:moveTo>
                  <a:pt x="0" y="1"/>
                </a:moveTo>
                <a:lnTo>
                  <a:pt x="0" y="5847"/>
                </a:lnTo>
                <a:lnTo>
                  <a:pt x="19503" y="5847"/>
                </a:lnTo>
                <a:lnTo>
                  <a:pt x="195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243"/>
          <p:cNvSpPr/>
          <p:nvPr/>
        </p:nvSpPr>
        <p:spPr>
          <a:xfrm>
            <a:off x="2172024" y="3002644"/>
            <a:ext cx="1243656" cy="240911"/>
          </a:xfrm>
          <a:custGeom>
            <a:rect b="b" l="l" r="r" t="t"/>
            <a:pathLst>
              <a:path extrusionOk="0" h="5847" w="30184">
                <a:moveTo>
                  <a:pt x="1" y="0"/>
                </a:moveTo>
                <a:lnTo>
                  <a:pt x="1" y="5846"/>
                </a:lnTo>
                <a:lnTo>
                  <a:pt x="30183" y="5846"/>
                </a:lnTo>
                <a:lnTo>
                  <a:pt x="301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243"/>
          <p:cNvSpPr/>
          <p:nvPr/>
        </p:nvSpPr>
        <p:spPr>
          <a:xfrm>
            <a:off x="4667250" y="3002650"/>
            <a:ext cx="4476882"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243"/>
          <p:cNvSpPr/>
          <p:nvPr/>
        </p:nvSpPr>
        <p:spPr>
          <a:xfrm>
            <a:off x="4552950" y="1584850"/>
            <a:ext cx="1342466" cy="241405"/>
          </a:xfrm>
          <a:custGeom>
            <a:rect b="b" l="l" r="r" t="t"/>
            <a:pathLst>
              <a:path extrusionOk="0" h="5859" w="146079">
                <a:moveTo>
                  <a:pt x="1" y="1"/>
                </a:moveTo>
                <a:lnTo>
                  <a:pt x="1" y="5858"/>
                </a:lnTo>
                <a:lnTo>
                  <a:pt x="146079" y="5858"/>
                </a:lnTo>
                <a:lnTo>
                  <a:pt x="1460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243"/>
          <p:cNvSpPr txBox="1"/>
          <p:nvPr>
            <p:ph type="ctrTitle"/>
          </p:nvPr>
        </p:nvSpPr>
        <p:spPr>
          <a:xfrm flipH="1">
            <a:off x="2189800" y="1848349"/>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3132" name="Google Shape;3132;p243"/>
          <p:cNvSpPr txBox="1"/>
          <p:nvPr>
            <p:ph idx="1" type="subTitle"/>
          </p:nvPr>
        </p:nvSpPr>
        <p:spPr>
          <a:xfrm flipH="1">
            <a:off x="2189801" y="2162325"/>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3133" name="Google Shape;3133;p243"/>
          <p:cNvSpPr txBox="1"/>
          <p:nvPr>
            <p:ph idx="2" type="ctrTitle"/>
          </p:nvPr>
        </p:nvSpPr>
        <p:spPr>
          <a:xfrm flipH="1">
            <a:off x="4811675" y="1848401"/>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3134" name="Google Shape;3134;p243"/>
          <p:cNvSpPr txBox="1"/>
          <p:nvPr>
            <p:ph idx="3" type="subTitle"/>
          </p:nvPr>
        </p:nvSpPr>
        <p:spPr>
          <a:xfrm flipH="1">
            <a:off x="4811675" y="2163531"/>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3135" name="Google Shape;3135;p243"/>
          <p:cNvSpPr txBox="1"/>
          <p:nvPr>
            <p:ph idx="4" type="ctrTitle"/>
          </p:nvPr>
        </p:nvSpPr>
        <p:spPr>
          <a:xfrm flipH="1">
            <a:off x="2189796" y="3103412"/>
            <a:ext cx="21639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200"/>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3136" name="Google Shape;3136;p243"/>
          <p:cNvSpPr txBox="1"/>
          <p:nvPr>
            <p:ph idx="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3137" name="Google Shape;3137;p243"/>
          <p:cNvSpPr txBox="1"/>
          <p:nvPr>
            <p:ph idx="6" type="ctrTitle"/>
          </p:nvPr>
        </p:nvSpPr>
        <p:spPr>
          <a:xfrm flipH="1">
            <a:off x="2189800" y="3258286"/>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3138" name="Google Shape;3138;p243"/>
          <p:cNvSpPr txBox="1"/>
          <p:nvPr>
            <p:ph idx="7" type="subTitle"/>
          </p:nvPr>
        </p:nvSpPr>
        <p:spPr>
          <a:xfrm flipH="1">
            <a:off x="2189801" y="3572262"/>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3139" name="Google Shape;3139;p243"/>
          <p:cNvSpPr txBox="1"/>
          <p:nvPr>
            <p:ph idx="8" type="ctrTitle"/>
          </p:nvPr>
        </p:nvSpPr>
        <p:spPr>
          <a:xfrm flipH="1">
            <a:off x="4811675" y="3258338"/>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3140" name="Google Shape;3140;p243"/>
          <p:cNvSpPr txBox="1"/>
          <p:nvPr>
            <p:ph idx="9" type="subTitle"/>
          </p:nvPr>
        </p:nvSpPr>
        <p:spPr>
          <a:xfrm flipH="1">
            <a:off x="4811675" y="3573468"/>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Tree>
  </p:cSld>
  <p:clrMapOvr>
    <a:masterClrMapping/>
  </p:clrMapOvr>
</p:sldLayout>
</file>

<file path=ppt/slideLayouts/slideLayout2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CUSTOM_6">
    <p:spTree>
      <p:nvGrpSpPr>
        <p:cNvPr id="3141" name="Shape 3141"/>
        <p:cNvGrpSpPr/>
        <p:nvPr/>
      </p:nvGrpSpPr>
      <p:grpSpPr>
        <a:xfrm>
          <a:off x="0" y="0"/>
          <a:ext cx="0" cy="0"/>
          <a:chOff x="0" y="0"/>
          <a:chExt cx="0" cy="0"/>
        </a:xfrm>
      </p:grpSpPr>
      <p:sp>
        <p:nvSpPr>
          <p:cNvPr id="3142" name="Google Shape;3142;p244"/>
          <p:cNvSpPr txBox="1"/>
          <p:nvPr>
            <p:ph type="ctrTitle"/>
          </p:nvPr>
        </p:nvSpPr>
        <p:spPr>
          <a:xfrm flipH="1">
            <a:off x="2266008" y="1775350"/>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3143" name="Google Shape;3143;p244"/>
          <p:cNvSpPr txBox="1"/>
          <p:nvPr>
            <p:ph idx="2" type="ctrTitle"/>
          </p:nvPr>
        </p:nvSpPr>
        <p:spPr>
          <a:xfrm flipH="1">
            <a:off x="4714188" y="1775427"/>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3144" name="Google Shape;3144;p244"/>
          <p:cNvSpPr txBox="1"/>
          <p:nvPr>
            <p:ph idx="1" type="subTitle"/>
          </p:nvPr>
        </p:nvSpPr>
        <p:spPr>
          <a:xfrm flipH="1">
            <a:off x="4714175" y="2208199"/>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145" name="Google Shape;3145;p244"/>
          <p:cNvSpPr txBox="1"/>
          <p:nvPr>
            <p:ph idx="3" type="ctrTitle"/>
          </p:nvPr>
        </p:nvSpPr>
        <p:spPr>
          <a:xfrm flipH="1">
            <a:off x="2266001" y="3155675"/>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3146" name="Google Shape;3146;p244"/>
          <p:cNvSpPr txBox="1"/>
          <p:nvPr>
            <p:ph idx="4" type="subTitle"/>
          </p:nvPr>
        </p:nvSpPr>
        <p:spPr>
          <a:xfrm flipH="1">
            <a:off x="2266000" y="3585925"/>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147" name="Google Shape;3147;p244"/>
          <p:cNvSpPr txBox="1"/>
          <p:nvPr>
            <p:ph idx="5" type="ctrTitle"/>
          </p:nvPr>
        </p:nvSpPr>
        <p:spPr>
          <a:xfrm flipH="1">
            <a:off x="4714200" y="3155754"/>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3148" name="Google Shape;3148;p244"/>
          <p:cNvSpPr txBox="1"/>
          <p:nvPr>
            <p:ph idx="6" type="subTitle"/>
          </p:nvPr>
        </p:nvSpPr>
        <p:spPr>
          <a:xfrm flipH="1">
            <a:off x="4714175" y="3585925"/>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149" name="Google Shape;3149;p244"/>
          <p:cNvSpPr txBox="1"/>
          <p:nvPr>
            <p:ph idx="7"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3150" name="Google Shape;3150;p244"/>
          <p:cNvSpPr txBox="1"/>
          <p:nvPr>
            <p:ph idx="8" type="subTitle"/>
          </p:nvPr>
        </p:nvSpPr>
        <p:spPr>
          <a:xfrm flipH="1">
            <a:off x="2266008" y="2208197"/>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2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4">
    <p:spTree>
      <p:nvGrpSpPr>
        <p:cNvPr id="3151" name="Shape 3151"/>
        <p:cNvGrpSpPr/>
        <p:nvPr/>
      </p:nvGrpSpPr>
      <p:grpSpPr>
        <a:xfrm>
          <a:off x="0" y="0"/>
          <a:ext cx="0" cy="0"/>
          <a:chOff x="0" y="0"/>
          <a:chExt cx="0" cy="0"/>
        </a:xfrm>
      </p:grpSpPr>
      <p:sp>
        <p:nvSpPr>
          <p:cNvPr id="3152" name="Google Shape;3152;p245"/>
          <p:cNvSpPr/>
          <p:nvPr/>
        </p:nvSpPr>
        <p:spPr>
          <a:xfrm>
            <a:off x="6200875" y="1515825"/>
            <a:ext cx="2943127" cy="241405"/>
          </a:xfrm>
          <a:custGeom>
            <a:rect b="b" l="l" r="r" t="t"/>
            <a:pathLst>
              <a:path extrusionOk="0" h="5859" w="146079">
                <a:moveTo>
                  <a:pt x="1" y="1"/>
                </a:moveTo>
                <a:lnTo>
                  <a:pt x="1" y="5858"/>
                </a:lnTo>
                <a:lnTo>
                  <a:pt x="146079" y="5858"/>
                </a:lnTo>
                <a:lnTo>
                  <a:pt x="146079" y="1"/>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245"/>
          <p:cNvSpPr txBox="1"/>
          <p:nvPr>
            <p:ph idx="1" type="body"/>
          </p:nvPr>
        </p:nvSpPr>
        <p:spPr>
          <a:xfrm>
            <a:off x="5438700" y="1973025"/>
            <a:ext cx="31242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Font typeface="Raleway SemiBold"/>
              <a:buChar char="●"/>
              <a:defRPr sz="1600"/>
            </a:lvl1pPr>
            <a:lvl2pPr indent="-330200" lvl="1" marL="914400" rtl="0" algn="r">
              <a:spcBef>
                <a:spcPts val="0"/>
              </a:spcBef>
              <a:spcAft>
                <a:spcPts val="0"/>
              </a:spcAft>
              <a:buSzPts val="1600"/>
              <a:buFont typeface="Nunito Light"/>
              <a:buChar char="○"/>
              <a:defRPr sz="1600"/>
            </a:lvl2pPr>
            <a:lvl3pPr indent="-330200" lvl="2" marL="1371600" rtl="0" algn="r">
              <a:spcBef>
                <a:spcPts val="1600"/>
              </a:spcBef>
              <a:spcAft>
                <a:spcPts val="0"/>
              </a:spcAft>
              <a:buSzPts val="1600"/>
              <a:buFont typeface="Nunito Light"/>
              <a:buChar char="■"/>
              <a:defRPr sz="1600"/>
            </a:lvl3pPr>
            <a:lvl4pPr indent="-330200" lvl="3" marL="1828800" rtl="0" algn="r">
              <a:spcBef>
                <a:spcPts val="1600"/>
              </a:spcBef>
              <a:spcAft>
                <a:spcPts val="0"/>
              </a:spcAft>
              <a:buSzPts val="1600"/>
              <a:buFont typeface="Nunito Light"/>
              <a:buChar char="●"/>
              <a:defRPr sz="1600"/>
            </a:lvl4pPr>
            <a:lvl5pPr indent="-330200" lvl="4" marL="2286000" rtl="0" algn="r">
              <a:spcBef>
                <a:spcPts val="1600"/>
              </a:spcBef>
              <a:spcAft>
                <a:spcPts val="0"/>
              </a:spcAft>
              <a:buSzPts val="1600"/>
              <a:buFont typeface="Nunito Light"/>
              <a:buChar char="○"/>
              <a:defRPr sz="1600"/>
            </a:lvl5pPr>
            <a:lvl6pPr indent="-330200" lvl="5" marL="2743200" rtl="0" algn="r">
              <a:spcBef>
                <a:spcPts val="1600"/>
              </a:spcBef>
              <a:spcAft>
                <a:spcPts val="0"/>
              </a:spcAft>
              <a:buSzPts val="1600"/>
              <a:buFont typeface="Nunito Light"/>
              <a:buChar char="■"/>
              <a:defRPr sz="1600"/>
            </a:lvl6pPr>
            <a:lvl7pPr indent="-330200" lvl="6" marL="3200400" rtl="0" algn="r">
              <a:spcBef>
                <a:spcPts val="1600"/>
              </a:spcBef>
              <a:spcAft>
                <a:spcPts val="0"/>
              </a:spcAft>
              <a:buSzPts val="1600"/>
              <a:buFont typeface="Nunito Light"/>
              <a:buChar char="●"/>
              <a:defRPr sz="1600"/>
            </a:lvl7pPr>
            <a:lvl8pPr indent="-330200" lvl="7" marL="3657600" rtl="0" algn="r">
              <a:spcBef>
                <a:spcPts val="1600"/>
              </a:spcBef>
              <a:spcAft>
                <a:spcPts val="0"/>
              </a:spcAft>
              <a:buSzPts val="1600"/>
              <a:buFont typeface="Nunito Light"/>
              <a:buChar char="○"/>
              <a:defRPr sz="1600"/>
            </a:lvl8pPr>
            <a:lvl9pPr indent="-330200" lvl="8" marL="4114800" rtl="0" algn="r">
              <a:spcBef>
                <a:spcPts val="1600"/>
              </a:spcBef>
              <a:spcAft>
                <a:spcPts val="1600"/>
              </a:spcAft>
              <a:buSzPts val="1600"/>
              <a:buFont typeface="Nunito Light"/>
              <a:buChar char="■"/>
              <a:defRPr sz="1600"/>
            </a:lvl9pPr>
          </a:lstStyle>
          <a:p/>
        </p:txBody>
      </p:sp>
      <p:sp>
        <p:nvSpPr>
          <p:cNvPr id="3154" name="Google Shape;3154;p245"/>
          <p:cNvSpPr txBox="1"/>
          <p:nvPr>
            <p:ph type="title"/>
          </p:nvPr>
        </p:nvSpPr>
        <p:spPr>
          <a:xfrm>
            <a:off x="5438775" y="1168325"/>
            <a:ext cx="31242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
        <p:nvSpPr>
          <p:cNvPr id="3155" name="Google Shape;3155;p245"/>
          <p:cNvSpPr/>
          <p:nvPr/>
        </p:nvSpPr>
        <p:spPr>
          <a:xfrm>
            <a:off x="8318280" y="5018272"/>
            <a:ext cx="825726" cy="125232"/>
          </a:xfrm>
          <a:custGeom>
            <a:rect b="b" l="l" r="r" t="t"/>
            <a:pathLst>
              <a:path extrusionOk="0" h="2335" w="15396">
                <a:moveTo>
                  <a:pt x="1" y="1"/>
                </a:moveTo>
                <a:lnTo>
                  <a:pt x="1" y="2335"/>
                </a:lnTo>
                <a:lnTo>
                  <a:pt x="15395" y="2335"/>
                </a:lnTo>
                <a:lnTo>
                  <a:pt x="153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245"/>
          <p:cNvSpPr/>
          <p:nvPr/>
        </p:nvSpPr>
        <p:spPr>
          <a:xfrm>
            <a:off x="6473454" y="5018272"/>
            <a:ext cx="1685830" cy="125232"/>
          </a:xfrm>
          <a:custGeom>
            <a:rect b="b" l="l" r="r" t="t"/>
            <a:pathLst>
              <a:path extrusionOk="0" h="2335" w="31433">
                <a:moveTo>
                  <a:pt x="0" y="1"/>
                </a:moveTo>
                <a:lnTo>
                  <a:pt x="0" y="2335"/>
                </a:lnTo>
                <a:lnTo>
                  <a:pt x="31433" y="2335"/>
                </a:lnTo>
                <a:lnTo>
                  <a:pt x="314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245"/>
          <p:cNvSpPr/>
          <p:nvPr/>
        </p:nvSpPr>
        <p:spPr>
          <a:xfrm>
            <a:off x="6031569" y="4810127"/>
            <a:ext cx="2520459" cy="125875"/>
          </a:xfrm>
          <a:custGeom>
            <a:rect b="b" l="l" r="r" t="t"/>
            <a:pathLst>
              <a:path extrusionOk="0" h="2347" w="46995">
                <a:moveTo>
                  <a:pt x="0" y="1"/>
                </a:moveTo>
                <a:lnTo>
                  <a:pt x="0" y="2346"/>
                </a:lnTo>
                <a:lnTo>
                  <a:pt x="46994" y="2346"/>
                </a:lnTo>
                <a:lnTo>
                  <a:pt x="469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245"/>
          <p:cNvSpPr/>
          <p:nvPr/>
        </p:nvSpPr>
        <p:spPr>
          <a:xfrm>
            <a:off x="5564744" y="4810127"/>
            <a:ext cx="285486" cy="125875"/>
          </a:xfrm>
          <a:custGeom>
            <a:rect b="b" l="l" r="r" t="t"/>
            <a:pathLst>
              <a:path extrusionOk="0" h="2347" w="5323">
                <a:moveTo>
                  <a:pt x="1" y="1"/>
                </a:moveTo>
                <a:lnTo>
                  <a:pt x="1" y="2346"/>
                </a:lnTo>
                <a:lnTo>
                  <a:pt x="5323" y="2346"/>
                </a:lnTo>
                <a:lnTo>
                  <a:pt x="5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4_1">
    <p:spTree>
      <p:nvGrpSpPr>
        <p:cNvPr id="3159" name="Shape 3159"/>
        <p:cNvGrpSpPr/>
        <p:nvPr/>
      </p:nvGrpSpPr>
      <p:grpSpPr>
        <a:xfrm>
          <a:off x="0" y="0"/>
          <a:ext cx="0" cy="0"/>
          <a:chOff x="0" y="0"/>
          <a:chExt cx="0" cy="0"/>
        </a:xfrm>
      </p:grpSpPr>
      <p:sp>
        <p:nvSpPr>
          <p:cNvPr id="3160" name="Google Shape;3160;p246"/>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246"/>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246"/>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246"/>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246"/>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246"/>
          <p:cNvSpPr/>
          <p:nvPr/>
        </p:nvSpPr>
        <p:spPr>
          <a:xfrm flipH="1">
            <a:off x="1299983"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246"/>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246"/>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246"/>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246"/>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246"/>
          <p:cNvSpPr/>
          <p:nvPr/>
        </p:nvSpPr>
        <p:spPr>
          <a:xfrm>
            <a:off x="2094075" y="1123150"/>
            <a:ext cx="4955589" cy="4020450"/>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246"/>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Tree>
  </p:cSld>
  <p:clrMapOvr>
    <a:masterClrMapping/>
  </p:clrMapOvr>
</p:sldLayout>
</file>

<file path=ppt/slideLayouts/slideLayout2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5">
    <p:spTree>
      <p:nvGrpSpPr>
        <p:cNvPr id="3172" name="Shape 3172"/>
        <p:cNvGrpSpPr/>
        <p:nvPr/>
      </p:nvGrpSpPr>
      <p:grpSpPr>
        <a:xfrm>
          <a:off x="0" y="0"/>
          <a:ext cx="0" cy="0"/>
          <a:chOff x="0" y="0"/>
          <a:chExt cx="0" cy="0"/>
        </a:xfrm>
      </p:grpSpPr>
      <p:sp>
        <p:nvSpPr>
          <p:cNvPr id="3173" name="Google Shape;3173;p247"/>
          <p:cNvSpPr/>
          <p:nvPr/>
        </p:nvSpPr>
        <p:spPr>
          <a:xfrm>
            <a:off x="1817725" y="0"/>
            <a:ext cx="7326300" cy="390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247"/>
          <p:cNvSpPr txBox="1"/>
          <p:nvPr>
            <p:ph idx="1" type="body"/>
          </p:nvPr>
        </p:nvSpPr>
        <p:spPr>
          <a:xfrm>
            <a:off x="4579525" y="2388200"/>
            <a:ext cx="39327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Char char="●"/>
              <a:defRPr sz="1600"/>
            </a:lvl1pPr>
            <a:lvl2pPr indent="-330200" lvl="1" marL="914400" rtl="0">
              <a:spcBef>
                <a:spcPts val="0"/>
              </a:spcBef>
              <a:spcAft>
                <a:spcPts val="0"/>
              </a:spcAft>
              <a:buSzPts val="1600"/>
              <a:buChar char="○"/>
              <a:defRPr/>
            </a:lvl2pPr>
            <a:lvl3pPr indent="-323850" lvl="2" marL="1371600" rtl="0">
              <a:spcBef>
                <a:spcPts val="1600"/>
              </a:spcBef>
              <a:spcAft>
                <a:spcPts val="0"/>
              </a:spcAft>
              <a:buSzPts val="1500"/>
              <a:buChar char="■"/>
              <a:defRPr/>
            </a:lvl3pPr>
            <a:lvl4pPr indent="-323850" lvl="3" marL="1828800" rtl="0">
              <a:spcBef>
                <a:spcPts val="1600"/>
              </a:spcBef>
              <a:spcAft>
                <a:spcPts val="0"/>
              </a:spcAft>
              <a:buSzPts val="15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1150" lvl="6" marL="3200400" rtl="0">
              <a:spcBef>
                <a:spcPts val="1600"/>
              </a:spcBef>
              <a:spcAft>
                <a:spcPts val="0"/>
              </a:spcAft>
              <a:buSzPts val="1300"/>
              <a:buChar char="●"/>
              <a:defRPr/>
            </a:lvl7pPr>
            <a:lvl8pPr indent="-311150" lvl="7" marL="3657600" rtl="0">
              <a:spcBef>
                <a:spcPts val="1600"/>
              </a:spcBef>
              <a:spcAft>
                <a:spcPts val="0"/>
              </a:spcAft>
              <a:buSzPts val="1300"/>
              <a:buChar char="○"/>
              <a:defRPr/>
            </a:lvl8pPr>
            <a:lvl9pPr indent="-317500" lvl="8" marL="4114800" rtl="0">
              <a:spcBef>
                <a:spcPts val="1600"/>
              </a:spcBef>
              <a:spcAft>
                <a:spcPts val="1600"/>
              </a:spcAft>
              <a:buSzPts val="1400"/>
              <a:buChar char="■"/>
              <a:defRPr/>
            </a:lvl9pPr>
          </a:lstStyle>
          <a:p/>
        </p:txBody>
      </p:sp>
      <p:sp>
        <p:nvSpPr>
          <p:cNvPr id="3175" name="Google Shape;3175;p247"/>
          <p:cNvSpPr txBox="1"/>
          <p:nvPr>
            <p:ph type="title"/>
          </p:nvPr>
        </p:nvSpPr>
        <p:spPr>
          <a:xfrm>
            <a:off x="4579531" y="1714800"/>
            <a:ext cx="39633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lgn="r">
              <a:spcBef>
                <a:spcPts val="0"/>
              </a:spcBef>
              <a:spcAft>
                <a:spcPts val="0"/>
              </a:spcAft>
              <a:buNone/>
              <a:defRPr sz="3000"/>
            </a:lvl2pPr>
            <a:lvl3pPr lvl="2" rtl="0" algn="r">
              <a:spcBef>
                <a:spcPts val="0"/>
              </a:spcBef>
              <a:spcAft>
                <a:spcPts val="0"/>
              </a:spcAft>
              <a:buNone/>
              <a:defRPr sz="3000"/>
            </a:lvl3pPr>
            <a:lvl4pPr lvl="3" rtl="0" algn="r">
              <a:spcBef>
                <a:spcPts val="0"/>
              </a:spcBef>
              <a:spcAft>
                <a:spcPts val="0"/>
              </a:spcAft>
              <a:buNone/>
              <a:defRPr sz="3000"/>
            </a:lvl4pPr>
            <a:lvl5pPr lvl="4" rtl="0" algn="r">
              <a:spcBef>
                <a:spcPts val="0"/>
              </a:spcBef>
              <a:spcAft>
                <a:spcPts val="0"/>
              </a:spcAft>
              <a:buNone/>
              <a:defRPr sz="3000"/>
            </a:lvl5pPr>
            <a:lvl6pPr lvl="5" rtl="0" algn="r">
              <a:spcBef>
                <a:spcPts val="0"/>
              </a:spcBef>
              <a:spcAft>
                <a:spcPts val="0"/>
              </a:spcAft>
              <a:buNone/>
              <a:defRPr sz="3000"/>
            </a:lvl6pPr>
            <a:lvl7pPr lvl="6" rtl="0" algn="r">
              <a:spcBef>
                <a:spcPts val="0"/>
              </a:spcBef>
              <a:spcAft>
                <a:spcPts val="0"/>
              </a:spcAft>
              <a:buNone/>
              <a:defRPr sz="3000"/>
            </a:lvl7pPr>
            <a:lvl8pPr lvl="7" rtl="0" algn="r">
              <a:spcBef>
                <a:spcPts val="0"/>
              </a:spcBef>
              <a:spcAft>
                <a:spcPts val="0"/>
              </a:spcAft>
              <a:buNone/>
              <a:defRPr sz="3000"/>
            </a:lvl8pPr>
            <a:lvl9pPr lvl="8" rtl="0" algn="r">
              <a:spcBef>
                <a:spcPts val="0"/>
              </a:spcBef>
              <a:spcAft>
                <a:spcPts val="0"/>
              </a:spcAft>
              <a:buNone/>
              <a:defRPr sz="3000"/>
            </a:lvl9pPr>
          </a:lstStyle>
          <a:p/>
        </p:txBody>
      </p:sp>
      <p:sp>
        <p:nvSpPr>
          <p:cNvPr id="3176" name="Google Shape;3176;p247"/>
          <p:cNvSpPr/>
          <p:nvPr/>
        </p:nvSpPr>
        <p:spPr>
          <a:xfrm>
            <a:off x="0" y="2156637"/>
            <a:ext cx="2107897" cy="128764"/>
          </a:xfrm>
          <a:custGeom>
            <a:rect b="b" l="l" r="r" t="t"/>
            <a:pathLst>
              <a:path extrusionOk="0" h="8298" w="135840">
                <a:moveTo>
                  <a:pt x="1" y="1"/>
                </a:moveTo>
                <a:lnTo>
                  <a:pt x="1" y="8298"/>
                </a:lnTo>
                <a:lnTo>
                  <a:pt x="135840" y="8298"/>
                </a:lnTo>
                <a:lnTo>
                  <a:pt x="1358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247"/>
          <p:cNvSpPr/>
          <p:nvPr/>
        </p:nvSpPr>
        <p:spPr>
          <a:xfrm>
            <a:off x="2107970" y="2156637"/>
            <a:ext cx="1115538" cy="128764"/>
          </a:xfrm>
          <a:custGeom>
            <a:rect b="b" l="l" r="r" t="t"/>
            <a:pathLst>
              <a:path extrusionOk="0" h="8298" w="71889">
                <a:moveTo>
                  <a:pt x="1" y="1"/>
                </a:moveTo>
                <a:lnTo>
                  <a:pt x="1" y="8298"/>
                </a:lnTo>
                <a:lnTo>
                  <a:pt x="71889" y="8298"/>
                </a:lnTo>
                <a:lnTo>
                  <a:pt x="718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247"/>
          <p:cNvSpPr/>
          <p:nvPr/>
        </p:nvSpPr>
        <p:spPr>
          <a:xfrm>
            <a:off x="430892" y="2369856"/>
            <a:ext cx="1645026" cy="128764"/>
          </a:xfrm>
          <a:custGeom>
            <a:rect b="b" l="l" r="r" t="t"/>
            <a:pathLst>
              <a:path extrusionOk="0" h="8298" w="106011">
                <a:moveTo>
                  <a:pt x="1" y="1"/>
                </a:moveTo>
                <a:lnTo>
                  <a:pt x="1" y="8297"/>
                </a:lnTo>
                <a:lnTo>
                  <a:pt x="106011" y="8297"/>
                </a:lnTo>
                <a:lnTo>
                  <a:pt x="1060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247"/>
          <p:cNvSpPr/>
          <p:nvPr/>
        </p:nvSpPr>
        <p:spPr>
          <a:xfrm>
            <a:off x="1597826" y="2369856"/>
            <a:ext cx="478141" cy="128764"/>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247"/>
          <p:cNvSpPr/>
          <p:nvPr/>
        </p:nvSpPr>
        <p:spPr>
          <a:xfrm>
            <a:off x="2665754" y="2369856"/>
            <a:ext cx="557777" cy="128764"/>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247"/>
          <p:cNvSpPr/>
          <p:nvPr/>
        </p:nvSpPr>
        <p:spPr>
          <a:xfrm>
            <a:off x="0" y="3222713"/>
            <a:ext cx="1472750" cy="128392"/>
          </a:xfrm>
          <a:custGeom>
            <a:rect b="b" l="l" r="r" t="t"/>
            <a:pathLst>
              <a:path extrusionOk="0" h="8274" w="94909">
                <a:moveTo>
                  <a:pt x="1" y="1"/>
                </a:moveTo>
                <a:lnTo>
                  <a:pt x="1" y="8274"/>
                </a:lnTo>
                <a:lnTo>
                  <a:pt x="94908" y="8274"/>
                </a:lnTo>
                <a:lnTo>
                  <a:pt x="949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247"/>
          <p:cNvSpPr/>
          <p:nvPr/>
        </p:nvSpPr>
        <p:spPr>
          <a:xfrm>
            <a:off x="2202118" y="2369856"/>
            <a:ext cx="128764" cy="128764"/>
          </a:xfrm>
          <a:custGeom>
            <a:rect b="b" l="l" r="r" t="t"/>
            <a:pathLst>
              <a:path extrusionOk="0" h="8298" w="8298">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247"/>
          <p:cNvSpPr/>
          <p:nvPr/>
        </p:nvSpPr>
        <p:spPr>
          <a:xfrm>
            <a:off x="2406772" y="2369856"/>
            <a:ext cx="128764" cy="128764"/>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247"/>
          <p:cNvSpPr/>
          <p:nvPr/>
        </p:nvSpPr>
        <p:spPr>
          <a:xfrm>
            <a:off x="2061089" y="2796292"/>
            <a:ext cx="128764" cy="128749"/>
          </a:xfrm>
          <a:custGeom>
            <a:rect b="b" l="l" r="r" t="t"/>
            <a:pathLst>
              <a:path extrusionOk="0" h="8297" w="8298">
                <a:moveTo>
                  <a:pt x="0" y="0"/>
                </a:moveTo>
                <a:lnTo>
                  <a:pt x="0" y="8297"/>
                </a:lnTo>
                <a:lnTo>
                  <a:pt x="8297" y="8297"/>
                </a:lnTo>
                <a:lnTo>
                  <a:pt x="82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247"/>
          <p:cNvSpPr/>
          <p:nvPr/>
        </p:nvSpPr>
        <p:spPr>
          <a:xfrm>
            <a:off x="1856436" y="2796292"/>
            <a:ext cx="128376" cy="128749"/>
          </a:xfrm>
          <a:custGeom>
            <a:rect b="b" l="l" r="r" t="t"/>
            <a:pathLst>
              <a:path extrusionOk="0" h="8297" w="8273">
                <a:moveTo>
                  <a:pt x="0" y="0"/>
                </a:moveTo>
                <a:lnTo>
                  <a:pt x="0" y="8297"/>
                </a:lnTo>
                <a:lnTo>
                  <a:pt x="8273" y="8297"/>
                </a:lnTo>
                <a:lnTo>
                  <a:pt x="8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247"/>
          <p:cNvSpPr/>
          <p:nvPr/>
        </p:nvSpPr>
        <p:spPr>
          <a:xfrm>
            <a:off x="641505" y="2796292"/>
            <a:ext cx="128764" cy="128749"/>
          </a:xfrm>
          <a:custGeom>
            <a:rect b="b" l="l" r="r" t="t"/>
            <a:pathLst>
              <a:path extrusionOk="0" h="8297" w="8298">
                <a:moveTo>
                  <a:pt x="1" y="0"/>
                </a:moveTo>
                <a:lnTo>
                  <a:pt x="1"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247"/>
          <p:cNvSpPr/>
          <p:nvPr/>
        </p:nvSpPr>
        <p:spPr>
          <a:xfrm>
            <a:off x="3094800" y="2583074"/>
            <a:ext cx="128749" cy="128764"/>
          </a:xfrm>
          <a:custGeom>
            <a:rect b="b" l="l" r="r" t="t"/>
            <a:pathLst>
              <a:path extrusionOk="0" h="8298"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247"/>
          <p:cNvSpPr/>
          <p:nvPr/>
        </p:nvSpPr>
        <p:spPr>
          <a:xfrm>
            <a:off x="191634" y="2369856"/>
            <a:ext cx="128764" cy="128764"/>
          </a:xfrm>
          <a:custGeom>
            <a:rect b="b" l="l" r="r" t="t"/>
            <a:pathLst>
              <a:path extrusionOk="0" h="8298" w="8298">
                <a:moveTo>
                  <a:pt x="1" y="1"/>
                </a:moveTo>
                <a:lnTo>
                  <a:pt x="1"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247"/>
          <p:cNvSpPr/>
          <p:nvPr/>
        </p:nvSpPr>
        <p:spPr>
          <a:xfrm>
            <a:off x="1339573" y="3009138"/>
            <a:ext cx="1644653" cy="128749"/>
          </a:xfrm>
          <a:custGeom>
            <a:rect b="b" l="l" r="r" t="t"/>
            <a:pathLst>
              <a:path extrusionOk="0" h="8297" w="105987">
                <a:moveTo>
                  <a:pt x="1" y="0"/>
                </a:moveTo>
                <a:lnTo>
                  <a:pt x="1" y="8297"/>
                </a:lnTo>
                <a:lnTo>
                  <a:pt x="105987" y="8297"/>
                </a:lnTo>
                <a:lnTo>
                  <a:pt x="1059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247"/>
          <p:cNvSpPr/>
          <p:nvPr/>
        </p:nvSpPr>
        <p:spPr>
          <a:xfrm>
            <a:off x="1339573" y="3009138"/>
            <a:ext cx="478156" cy="128749"/>
          </a:xfrm>
          <a:custGeom>
            <a:rect b="b" l="l" r="r" t="t"/>
            <a:pathLst>
              <a:path extrusionOk="0" h="8297" w="30814">
                <a:moveTo>
                  <a:pt x="1" y="0"/>
                </a:moveTo>
                <a:lnTo>
                  <a:pt x="1" y="8297"/>
                </a:lnTo>
                <a:lnTo>
                  <a:pt x="30813" y="8297"/>
                </a:lnTo>
                <a:lnTo>
                  <a:pt x="308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247"/>
          <p:cNvSpPr/>
          <p:nvPr/>
        </p:nvSpPr>
        <p:spPr>
          <a:xfrm>
            <a:off x="0" y="3009510"/>
            <a:ext cx="749775" cy="128376"/>
          </a:xfrm>
          <a:custGeom>
            <a:rect b="b" l="l" r="r" t="t"/>
            <a:pathLst>
              <a:path extrusionOk="0" h="8273" w="48318">
                <a:moveTo>
                  <a:pt x="1" y="0"/>
                </a:moveTo>
                <a:lnTo>
                  <a:pt x="1" y="8273"/>
                </a:lnTo>
                <a:lnTo>
                  <a:pt x="48318" y="8273"/>
                </a:lnTo>
                <a:lnTo>
                  <a:pt x="483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247"/>
          <p:cNvSpPr/>
          <p:nvPr/>
        </p:nvSpPr>
        <p:spPr>
          <a:xfrm>
            <a:off x="1084687" y="3009138"/>
            <a:ext cx="128764" cy="128749"/>
          </a:xfrm>
          <a:custGeom>
            <a:rect b="b" l="l" r="r" t="t"/>
            <a:pathLst>
              <a:path extrusionOk="0" h="8297" w="8298">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247"/>
          <p:cNvSpPr/>
          <p:nvPr/>
        </p:nvSpPr>
        <p:spPr>
          <a:xfrm>
            <a:off x="879662" y="3009138"/>
            <a:ext cx="128749" cy="128749"/>
          </a:xfrm>
          <a:custGeom>
            <a:rect b="b" l="l" r="r" t="t"/>
            <a:pathLst>
              <a:path extrusionOk="0" h="8297"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247"/>
          <p:cNvSpPr/>
          <p:nvPr/>
        </p:nvSpPr>
        <p:spPr>
          <a:xfrm>
            <a:off x="533979" y="3435558"/>
            <a:ext cx="128749" cy="128764"/>
          </a:xfrm>
          <a:custGeom>
            <a:rect b="b" l="l" r="r" t="t"/>
            <a:pathLst>
              <a:path extrusionOk="0" h="8298" w="8297">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247"/>
          <p:cNvSpPr/>
          <p:nvPr/>
        </p:nvSpPr>
        <p:spPr>
          <a:xfrm>
            <a:off x="338622" y="3435558"/>
            <a:ext cx="128749" cy="128764"/>
          </a:xfrm>
          <a:custGeom>
            <a:rect b="b" l="l" r="r" t="t"/>
            <a:pathLst>
              <a:path extrusionOk="0" h="8298" w="8297">
                <a:moveTo>
                  <a:pt x="0" y="1"/>
                </a:moveTo>
                <a:lnTo>
                  <a:pt x="0" y="8297"/>
                </a:lnTo>
                <a:lnTo>
                  <a:pt x="8297" y="8297"/>
                </a:lnTo>
                <a:lnTo>
                  <a:pt x="82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247"/>
          <p:cNvSpPr/>
          <p:nvPr/>
        </p:nvSpPr>
        <p:spPr>
          <a:xfrm>
            <a:off x="142891" y="3435558"/>
            <a:ext cx="128764" cy="128764"/>
          </a:xfrm>
          <a:custGeom>
            <a:rect b="b" l="l" r="r" t="t"/>
            <a:pathLst>
              <a:path extrusionOk="0" h="8298" w="8298">
                <a:moveTo>
                  <a:pt x="0" y="1"/>
                </a:moveTo>
                <a:lnTo>
                  <a:pt x="0"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247"/>
          <p:cNvSpPr/>
          <p:nvPr/>
        </p:nvSpPr>
        <p:spPr>
          <a:xfrm>
            <a:off x="3094800" y="3009138"/>
            <a:ext cx="128749" cy="128749"/>
          </a:xfrm>
          <a:custGeom>
            <a:rect b="b" l="l" r="r" t="t"/>
            <a:pathLst>
              <a:path extrusionOk="0" h="8297" w="8297">
                <a:moveTo>
                  <a:pt x="0" y="0"/>
                </a:moveTo>
                <a:lnTo>
                  <a:pt x="0" y="8297"/>
                </a:lnTo>
                <a:lnTo>
                  <a:pt x="8297" y="8297"/>
                </a:lnTo>
                <a:lnTo>
                  <a:pt x="8297"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247"/>
          <p:cNvSpPr/>
          <p:nvPr/>
        </p:nvSpPr>
        <p:spPr>
          <a:xfrm>
            <a:off x="1676332" y="2583074"/>
            <a:ext cx="1314984" cy="128764"/>
          </a:xfrm>
          <a:custGeom>
            <a:rect b="b" l="l" r="r" t="t"/>
            <a:pathLst>
              <a:path extrusionOk="0" h="8298" w="84742">
                <a:moveTo>
                  <a:pt x="1" y="0"/>
                </a:moveTo>
                <a:lnTo>
                  <a:pt x="1" y="8297"/>
                </a:lnTo>
                <a:lnTo>
                  <a:pt x="84741" y="8297"/>
                </a:lnTo>
                <a:lnTo>
                  <a:pt x="847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247"/>
          <p:cNvSpPr/>
          <p:nvPr/>
        </p:nvSpPr>
        <p:spPr>
          <a:xfrm>
            <a:off x="2267232" y="2796292"/>
            <a:ext cx="956281" cy="128749"/>
          </a:xfrm>
          <a:custGeom>
            <a:rect b="b" l="l" r="r" t="t"/>
            <a:pathLst>
              <a:path extrusionOk="0" h="8297" w="61626">
                <a:moveTo>
                  <a:pt x="1" y="0"/>
                </a:moveTo>
                <a:lnTo>
                  <a:pt x="1" y="8297"/>
                </a:lnTo>
                <a:lnTo>
                  <a:pt x="61626" y="8297"/>
                </a:lnTo>
                <a:lnTo>
                  <a:pt x="61626"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247"/>
          <p:cNvSpPr/>
          <p:nvPr/>
        </p:nvSpPr>
        <p:spPr>
          <a:xfrm>
            <a:off x="641505" y="2796292"/>
            <a:ext cx="896384" cy="128749"/>
          </a:xfrm>
          <a:custGeom>
            <a:rect b="b" l="l" r="r" t="t"/>
            <a:pathLst>
              <a:path extrusionOk="0" h="8297" w="57766">
                <a:moveTo>
                  <a:pt x="1" y="0"/>
                </a:moveTo>
                <a:lnTo>
                  <a:pt x="1" y="8297"/>
                </a:lnTo>
                <a:lnTo>
                  <a:pt x="57765" y="8297"/>
                </a:lnTo>
                <a:lnTo>
                  <a:pt x="57765"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247"/>
          <p:cNvSpPr/>
          <p:nvPr/>
        </p:nvSpPr>
        <p:spPr>
          <a:xfrm>
            <a:off x="0" y="2796292"/>
            <a:ext cx="449495" cy="128749"/>
          </a:xfrm>
          <a:custGeom>
            <a:rect b="b" l="l" r="r" t="t"/>
            <a:pathLst>
              <a:path extrusionOk="0" h="8297" w="28967">
                <a:moveTo>
                  <a:pt x="1" y="0"/>
                </a:moveTo>
                <a:lnTo>
                  <a:pt x="1" y="8297"/>
                </a:lnTo>
                <a:lnTo>
                  <a:pt x="28967" y="8297"/>
                </a:lnTo>
                <a:lnTo>
                  <a:pt x="289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247"/>
          <p:cNvSpPr/>
          <p:nvPr/>
        </p:nvSpPr>
        <p:spPr>
          <a:xfrm>
            <a:off x="1676332" y="3222340"/>
            <a:ext cx="1547157" cy="128764"/>
          </a:xfrm>
          <a:custGeom>
            <a:rect b="b" l="l" r="r" t="t"/>
            <a:pathLst>
              <a:path extrusionOk="0" h="8298" w="99704">
                <a:moveTo>
                  <a:pt x="1" y="1"/>
                </a:moveTo>
                <a:lnTo>
                  <a:pt x="1" y="8298"/>
                </a:lnTo>
                <a:lnTo>
                  <a:pt x="99704" y="8298"/>
                </a:lnTo>
                <a:lnTo>
                  <a:pt x="99704"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247"/>
          <p:cNvSpPr/>
          <p:nvPr/>
        </p:nvSpPr>
        <p:spPr>
          <a:xfrm>
            <a:off x="2522506" y="3435558"/>
            <a:ext cx="701019" cy="128764"/>
          </a:xfrm>
          <a:custGeom>
            <a:rect b="b" l="l" r="r" t="t"/>
            <a:pathLst>
              <a:path extrusionOk="0" h="8298" w="45176">
                <a:moveTo>
                  <a:pt x="0" y="1"/>
                </a:moveTo>
                <a:lnTo>
                  <a:pt x="0" y="8297"/>
                </a:lnTo>
                <a:lnTo>
                  <a:pt x="45176" y="8297"/>
                </a:lnTo>
                <a:lnTo>
                  <a:pt x="451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247"/>
          <p:cNvSpPr/>
          <p:nvPr/>
        </p:nvSpPr>
        <p:spPr>
          <a:xfrm>
            <a:off x="0" y="2583074"/>
            <a:ext cx="1277773" cy="128764"/>
          </a:xfrm>
          <a:custGeom>
            <a:rect b="b" l="l" r="r" t="t"/>
            <a:pathLst>
              <a:path extrusionOk="0" h="8298" w="82344">
                <a:moveTo>
                  <a:pt x="1" y="0"/>
                </a:moveTo>
                <a:lnTo>
                  <a:pt x="1" y="8297"/>
                </a:lnTo>
                <a:lnTo>
                  <a:pt x="82343" y="8297"/>
                </a:lnTo>
                <a:lnTo>
                  <a:pt x="823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247"/>
          <p:cNvSpPr/>
          <p:nvPr/>
        </p:nvSpPr>
        <p:spPr>
          <a:xfrm>
            <a:off x="812313" y="3435558"/>
            <a:ext cx="1562783" cy="128764"/>
          </a:xfrm>
          <a:custGeom>
            <a:rect b="b" l="l" r="r" t="t"/>
            <a:pathLst>
              <a:path extrusionOk="0" h="8298" w="100711">
                <a:moveTo>
                  <a:pt x="0" y="1"/>
                </a:moveTo>
                <a:lnTo>
                  <a:pt x="0" y="8297"/>
                </a:lnTo>
                <a:lnTo>
                  <a:pt x="100710" y="8297"/>
                </a:lnTo>
                <a:lnTo>
                  <a:pt x="10071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247"/>
          <p:cNvSpPr/>
          <p:nvPr/>
        </p:nvSpPr>
        <p:spPr>
          <a:xfrm>
            <a:off x="3223538" y="1474200"/>
            <a:ext cx="1086520" cy="2772465"/>
          </a:xfrm>
          <a:custGeom>
            <a:rect b="b" l="l" r="r" t="t"/>
            <a:pathLst>
              <a:path extrusionOk="0" h="178667" w="70019">
                <a:moveTo>
                  <a:pt x="1" y="1"/>
                </a:moveTo>
                <a:lnTo>
                  <a:pt x="1" y="22085"/>
                </a:lnTo>
                <a:lnTo>
                  <a:pt x="7434" y="22085"/>
                </a:lnTo>
                <a:cubicBezTo>
                  <a:pt x="22133" y="22637"/>
                  <a:pt x="29495" y="30574"/>
                  <a:pt x="29495" y="45848"/>
                </a:cubicBezTo>
                <a:lnTo>
                  <a:pt x="29495" y="60259"/>
                </a:lnTo>
                <a:cubicBezTo>
                  <a:pt x="29495" y="76397"/>
                  <a:pt x="35082" y="85941"/>
                  <a:pt x="46256" y="88914"/>
                </a:cubicBezTo>
                <a:lnTo>
                  <a:pt x="46256" y="89753"/>
                </a:lnTo>
                <a:cubicBezTo>
                  <a:pt x="35082" y="92727"/>
                  <a:pt x="29495" y="102270"/>
                  <a:pt x="29495" y="118408"/>
                </a:cubicBezTo>
                <a:lnTo>
                  <a:pt x="29495" y="132843"/>
                </a:lnTo>
                <a:cubicBezTo>
                  <a:pt x="29495" y="148405"/>
                  <a:pt x="22133" y="156390"/>
                  <a:pt x="7434" y="156822"/>
                </a:cubicBezTo>
                <a:lnTo>
                  <a:pt x="1" y="156822"/>
                </a:lnTo>
                <a:lnTo>
                  <a:pt x="1" y="178666"/>
                </a:lnTo>
                <a:lnTo>
                  <a:pt x="7434" y="178666"/>
                </a:lnTo>
                <a:cubicBezTo>
                  <a:pt x="21869" y="178379"/>
                  <a:pt x="33259" y="174038"/>
                  <a:pt x="41604" y="165622"/>
                </a:cubicBezTo>
                <a:cubicBezTo>
                  <a:pt x="49948" y="157205"/>
                  <a:pt x="54121" y="145072"/>
                  <a:pt x="54121" y="129222"/>
                </a:cubicBezTo>
                <a:lnTo>
                  <a:pt x="54121" y="115866"/>
                </a:lnTo>
                <a:cubicBezTo>
                  <a:pt x="54121" y="111046"/>
                  <a:pt x="55032" y="107234"/>
                  <a:pt x="56878" y="104404"/>
                </a:cubicBezTo>
                <a:cubicBezTo>
                  <a:pt x="58701" y="101575"/>
                  <a:pt x="61266" y="100160"/>
                  <a:pt x="64503" y="100160"/>
                </a:cubicBezTo>
                <a:lnTo>
                  <a:pt x="70019" y="100160"/>
                </a:lnTo>
                <a:lnTo>
                  <a:pt x="70019" y="78315"/>
                </a:lnTo>
                <a:lnTo>
                  <a:pt x="64503" y="78315"/>
                </a:lnTo>
                <a:cubicBezTo>
                  <a:pt x="61266" y="78315"/>
                  <a:pt x="58701" y="76901"/>
                  <a:pt x="56878" y="74071"/>
                </a:cubicBezTo>
                <a:cubicBezTo>
                  <a:pt x="55032" y="71242"/>
                  <a:pt x="54121" y="67405"/>
                  <a:pt x="54121" y="62609"/>
                </a:cubicBezTo>
                <a:lnTo>
                  <a:pt x="54121" y="49661"/>
                </a:lnTo>
                <a:cubicBezTo>
                  <a:pt x="54121" y="33667"/>
                  <a:pt x="49972" y="21510"/>
                  <a:pt x="41700" y="13165"/>
                </a:cubicBezTo>
                <a:cubicBezTo>
                  <a:pt x="33427" y="4821"/>
                  <a:pt x="22013" y="433"/>
                  <a:pt x="7434" y="1"/>
                </a:cubicBez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247"/>
          <p:cNvSpPr/>
          <p:nvPr/>
        </p:nvSpPr>
        <p:spPr>
          <a:xfrm>
            <a:off x="-12" y="4446900"/>
            <a:ext cx="1086600" cy="696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CUSTOM_8">
    <p:spTree>
      <p:nvGrpSpPr>
        <p:cNvPr id="3208" name="Shape 3208"/>
        <p:cNvGrpSpPr/>
        <p:nvPr/>
      </p:nvGrpSpPr>
      <p:grpSpPr>
        <a:xfrm>
          <a:off x="0" y="0"/>
          <a:ext cx="0" cy="0"/>
          <a:chOff x="0" y="0"/>
          <a:chExt cx="0" cy="0"/>
        </a:xfrm>
      </p:grpSpPr>
      <p:sp>
        <p:nvSpPr>
          <p:cNvPr id="3209" name="Google Shape;3209;p248"/>
          <p:cNvSpPr/>
          <p:nvPr/>
        </p:nvSpPr>
        <p:spPr>
          <a:xfrm>
            <a:off x="5445850" y="1359975"/>
            <a:ext cx="3697248" cy="1208576"/>
          </a:xfrm>
          <a:custGeom>
            <a:rect b="b" l="l" r="r" t="t"/>
            <a:pathLst>
              <a:path extrusionOk="0" h="37768" w="115539">
                <a:moveTo>
                  <a:pt x="1" y="0"/>
                </a:moveTo>
                <a:lnTo>
                  <a:pt x="115539" y="0"/>
                </a:lnTo>
                <a:lnTo>
                  <a:pt x="115539" y="37767"/>
                </a:lnTo>
                <a:lnTo>
                  <a:pt x="1" y="3776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248"/>
          <p:cNvSpPr/>
          <p:nvPr/>
        </p:nvSpPr>
        <p:spPr>
          <a:xfrm>
            <a:off x="-899" y="2568525"/>
            <a:ext cx="3697248" cy="1208544"/>
          </a:xfrm>
          <a:custGeom>
            <a:rect b="b" l="l" r="r" t="t"/>
            <a:pathLst>
              <a:path extrusionOk="0" h="37767" w="115539">
                <a:moveTo>
                  <a:pt x="0" y="0"/>
                </a:moveTo>
                <a:lnTo>
                  <a:pt x="115538" y="0"/>
                </a:lnTo>
                <a:lnTo>
                  <a:pt x="115538" y="37767"/>
                </a:lnTo>
                <a:lnTo>
                  <a:pt x="0" y="3776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248"/>
          <p:cNvSpPr/>
          <p:nvPr/>
        </p:nvSpPr>
        <p:spPr>
          <a:xfrm>
            <a:off x="-905" y="-3217"/>
            <a:ext cx="3697248" cy="357024"/>
          </a:xfrm>
          <a:custGeom>
            <a:rect b="b" l="l" r="r" t="t"/>
            <a:pathLst>
              <a:path extrusionOk="0" h="11157" w="115539">
                <a:moveTo>
                  <a:pt x="0" y="0"/>
                </a:moveTo>
                <a:lnTo>
                  <a:pt x="115538" y="0"/>
                </a:lnTo>
                <a:lnTo>
                  <a:pt x="115538" y="11156"/>
                </a:lnTo>
                <a:lnTo>
                  <a:pt x="0" y="11156"/>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248"/>
          <p:cNvSpPr/>
          <p:nvPr/>
        </p:nvSpPr>
        <p:spPr>
          <a:xfrm>
            <a:off x="-905" y="3584623"/>
            <a:ext cx="417216" cy="384864"/>
          </a:xfrm>
          <a:custGeom>
            <a:rect b="b" l="l" r="r" t="t"/>
            <a:pathLst>
              <a:path extrusionOk="0" h="12027" w="13038">
                <a:moveTo>
                  <a:pt x="0" y="1"/>
                </a:moveTo>
                <a:lnTo>
                  <a:pt x="13037" y="1"/>
                </a:lnTo>
                <a:lnTo>
                  <a:pt x="13037" y="12026"/>
                </a:lnTo>
                <a:lnTo>
                  <a:pt x="0"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248"/>
          <p:cNvSpPr/>
          <p:nvPr/>
        </p:nvSpPr>
        <p:spPr>
          <a:xfrm>
            <a:off x="8017591" y="1161103"/>
            <a:ext cx="1125504" cy="384832"/>
          </a:xfrm>
          <a:custGeom>
            <a:rect b="b" l="l" r="r" t="t"/>
            <a:pathLst>
              <a:path extrusionOk="0" h="12026" w="35172">
                <a:moveTo>
                  <a:pt x="1" y="0"/>
                </a:moveTo>
                <a:lnTo>
                  <a:pt x="35172" y="0"/>
                </a:lnTo>
                <a:lnTo>
                  <a:pt x="35172" y="12026"/>
                </a:lnTo>
                <a:lnTo>
                  <a:pt x="1"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248"/>
          <p:cNvSpPr txBox="1"/>
          <p:nvPr>
            <p:ph idx="1" type="subTitle"/>
          </p:nvPr>
        </p:nvSpPr>
        <p:spPr>
          <a:xfrm>
            <a:off x="5626675" y="1941426"/>
            <a:ext cx="2391600" cy="4662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500"/>
              <a:buNone/>
              <a:defRPr sz="1500">
                <a:solidFill>
                  <a:schemeClr val="dk1"/>
                </a:solidFill>
              </a:defRPr>
            </a:lvl2pPr>
            <a:lvl3pPr lvl="2" rtl="0">
              <a:lnSpc>
                <a:spcPct val="100000"/>
              </a:lnSpc>
              <a:spcBef>
                <a:spcPts val="0"/>
              </a:spcBef>
              <a:spcAft>
                <a:spcPts val="0"/>
              </a:spcAft>
              <a:buClr>
                <a:schemeClr val="dk1"/>
              </a:buClr>
              <a:buSzPts val="1500"/>
              <a:buNone/>
              <a:defRPr sz="1500">
                <a:solidFill>
                  <a:schemeClr val="dk1"/>
                </a:solidFill>
              </a:defRPr>
            </a:lvl3pPr>
            <a:lvl4pPr lvl="3" rtl="0">
              <a:lnSpc>
                <a:spcPct val="100000"/>
              </a:lnSpc>
              <a:spcBef>
                <a:spcPts val="0"/>
              </a:spcBef>
              <a:spcAft>
                <a:spcPts val="0"/>
              </a:spcAft>
              <a:buClr>
                <a:schemeClr val="dk1"/>
              </a:buClr>
              <a:buSzPts val="1500"/>
              <a:buNone/>
              <a:defRPr sz="1500">
                <a:solidFill>
                  <a:schemeClr val="dk1"/>
                </a:solidFill>
              </a:defRPr>
            </a:lvl4pPr>
            <a:lvl5pPr lvl="4" rtl="0">
              <a:lnSpc>
                <a:spcPct val="100000"/>
              </a:lnSpc>
              <a:spcBef>
                <a:spcPts val="0"/>
              </a:spcBef>
              <a:spcAft>
                <a:spcPts val="0"/>
              </a:spcAft>
              <a:buClr>
                <a:schemeClr val="dk1"/>
              </a:buClr>
              <a:buSzPts val="1500"/>
              <a:buNone/>
              <a:defRPr sz="1500">
                <a:solidFill>
                  <a:schemeClr val="dk1"/>
                </a:solidFill>
              </a:defRPr>
            </a:lvl5pPr>
            <a:lvl6pPr lvl="5" rtl="0">
              <a:lnSpc>
                <a:spcPct val="100000"/>
              </a:lnSpc>
              <a:spcBef>
                <a:spcPts val="0"/>
              </a:spcBef>
              <a:spcAft>
                <a:spcPts val="0"/>
              </a:spcAft>
              <a:buClr>
                <a:schemeClr val="dk1"/>
              </a:buClr>
              <a:buSzPts val="1500"/>
              <a:buNone/>
              <a:defRPr sz="1500">
                <a:solidFill>
                  <a:schemeClr val="dk1"/>
                </a:solidFill>
              </a:defRPr>
            </a:lvl6pPr>
            <a:lvl7pPr lvl="6" rtl="0">
              <a:lnSpc>
                <a:spcPct val="100000"/>
              </a:lnSpc>
              <a:spcBef>
                <a:spcPts val="0"/>
              </a:spcBef>
              <a:spcAft>
                <a:spcPts val="0"/>
              </a:spcAft>
              <a:buClr>
                <a:schemeClr val="dk1"/>
              </a:buClr>
              <a:buSzPts val="1500"/>
              <a:buNone/>
              <a:defRPr sz="1500">
                <a:solidFill>
                  <a:schemeClr val="dk1"/>
                </a:solidFill>
              </a:defRPr>
            </a:lvl7pPr>
            <a:lvl8pPr lvl="7" rtl="0">
              <a:lnSpc>
                <a:spcPct val="100000"/>
              </a:lnSpc>
              <a:spcBef>
                <a:spcPts val="0"/>
              </a:spcBef>
              <a:spcAft>
                <a:spcPts val="0"/>
              </a:spcAft>
              <a:buClr>
                <a:schemeClr val="dk1"/>
              </a:buClr>
              <a:buSzPts val="1500"/>
              <a:buNone/>
              <a:defRPr sz="1500">
                <a:solidFill>
                  <a:schemeClr val="dk1"/>
                </a:solidFill>
              </a:defRPr>
            </a:lvl8pPr>
            <a:lvl9pPr lvl="8" rtl="0">
              <a:lnSpc>
                <a:spcPct val="100000"/>
              </a:lnSpc>
              <a:spcBef>
                <a:spcPts val="0"/>
              </a:spcBef>
              <a:spcAft>
                <a:spcPts val="0"/>
              </a:spcAft>
              <a:buClr>
                <a:schemeClr val="dk1"/>
              </a:buClr>
              <a:buSzPts val="1500"/>
              <a:buNone/>
              <a:defRPr sz="1500">
                <a:solidFill>
                  <a:schemeClr val="dk1"/>
                </a:solidFill>
              </a:defRPr>
            </a:lvl9pPr>
          </a:lstStyle>
          <a:p/>
        </p:txBody>
      </p:sp>
      <p:sp>
        <p:nvSpPr>
          <p:cNvPr id="3215" name="Google Shape;3215;p248"/>
          <p:cNvSpPr txBox="1"/>
          <p:nvPr>
            <p:ph idx="2" type="subTitle"/>
          </p:nvPr>
        </p:nvSpPr>
        <p:spPr>
          <a:xfrm>
            <a:off x="1129300" y="3151101"/>
            <a:ext cx="2391600" cy="4683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500"/>
              <a:buNone/>
              <a:defRPr sz="1400"/>
            </a:lvl1pPr>
            <a:lvl2pPr lvl="1" rtl="0" algn="r">
              <a:lnSpc>
                <a:spcPct val="100000"/>
              </a:lnSpc>
              <a:spcBef>
                <a:spcPts val="0"/>
              </a:spcBef>
              <a:spcAft>
                <a:spcPts val="0"/>
              </a:spcAft>
              <a:buSzPts val="1500"/>
              <a:buNone/>
              <a:defRPr sz="1500"/>
            </a:lvl2pPr>
            <a:lvl3pPr lvl="2" rtl="0" algn="r">
              <a:lnSpc>
                <a:spcPct val="100000"/>
              </a:lnSpc>
              <a:spcBef>
                <a:spcPts val="0"/>
              </a:spcBef>
              <a:spcAft>
                <a:spcPts val="0"/>
              </a:spcAft>
              <a:buSzPts val="1500"/>
              <a:buNone/>
              <a:defRPr sz="1500"/>
            </a:lvl3pPr>
            <a:lvl4pPr lvl="3" rtl="0" algn="r">
              <a:lnSpc>
                <a:spcPct val="100000"/>
              </a:lnSpc>
              <a:spcBef>
                <a:spcPts val="0"/>
              </a:spcBef>
              <a:spcAft>
                <a:spcPts val="0"/>
              </a:spcAft>
              <a:buSzPts val="1500"/>
              <a:buNone/>
              <a:defRPr sz="1500"/>
            </a:lvl4pPr>
            <a:lvl5pPr lvl="4" rtl="0" algn="r">
              <a:lnSpc>
                <a:spcPct val="100000"/>
              </a:lnSpc>
              <a:spcBef>
                <a:spcPts val="0"/>
              </a:spcBef>
              <a:spcAft>
                <a:spcPts val="0"/>
              </a:spcAft>
              <a:buSzPts val="1500"/>
              <a:buNone/>
              <a:defRPr sz="1500"/>
            </a:lvl5pPr>
            <a:lvl6pPr lvl="5" rtl="0" algn="r">
              <a:lnSpc>
                <a:spcPct val="100000"/>
              </a:lnSpc>
              <a:spcBef>
                <a:spcPts val="0"/>
              </a:spcBef>
              <a:spcAft>
                <a:spcPts val="0"/>
              </a:spcAft>
              <a:buSzPts val="1500"/>
              <a:buNone/>
              <a:defRPr sz="1500"/>
            </a:lvl6pPr>
            <a:lvl7pPr lvl="6" rtl="0" algn="r">
              <a:lnSpc>
                <a:spcPct val="100000"/>
              </a:lnSpc>
              <a:spcBef>
                <a:spcPts val="0"/>
              </a:spcBef>
              <a:spcAft>
                <a:spcPts val="0"/>
              </a:spcAft>
              <a:buSzPts val="1500"/>
              <a:buNone/>
              <a:defRPr sz="1500"/>
            </a:lvl7pPr>
            <a:lvl8pPr lvl="7" rtl="0" algn="r">
              <a:lnSpc>
                <a:spcPct val="100000"/>
              </a:lnSpc>
              <a:spcBef>
                <a:spcPts val="0"/>
              </a:spcBef>
              <a:spcAft>
                <a:spcPts val="0"/>
              </a:spcAft>
              <a:buSzPts val="1500"/>
              <a:buNone/>
              <a:defRPr sz="1500"/>
            </a:lvl8pPr>
            <a:lvl9pPr lvl="8" rtl="0" algn="r">
              <a:lnSpc>
                <a:spcPct val="100000"/>
              </a:lnSpc>
              <a:spcBef>
                <a:spcPts val="0"/>
              </a:spcBef>
              <a:spcAft>
                <a:spcPts val="0"/>
              </a:spcAft>
              <a:buSzPts val="1500"/>
              <a:buNone/>
              <a:defRPr sz="1500"/>
            </a:lvl9pPr>
          </a:lstStyle>
          <a:p/>
        </p:txBody>
      </p:sp>
      <p:sp>
        <p:nvSpPr>
          <p:cNvPr id="3216" name="Google Shape;3216;p248"/>
          <p:cNvSpPr txBox="1"/>
          <p:nvPr>
            <p:ph type="title"/>
          </p:nvPr>
        </p:nvSpPr>
        <p:spPr>
          <a:xfrm>
            <a:off x="1125100" y="2794025"/>
            <a:ext cx="2395800" cy="2634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SzPts val="2200"/>
              <a:buNone/>
              <a:defRPr sz="2200"/>
            </a:lvl1pPr>
            <a:lvl2pPr lvl="1" rtl="0" algn="r">
              <a:lnSpc>
                <a:spcPct val="100000"/>
              </a:lnSpc>
              <a:spcBef>
                <a:spcPts val="0"/>
              </a:spcBef>
              <a:spcAft>
                <a:spcPts val="0"/>
              </a:spcAft>
              <a:buSzPts val="4800"/>
              <a:buNone/>
              <a:defRPr sz="4800"/>
            </a:lvl2pPr>
            <a:lvl3pPr lvl="2" rtl="0" algn="r">
              <a:lnSpc>
                <a:spcPct val="100000"/>
              </a:lnSpc>
              <a:spcBef>
                <a:spcPts val="0"/>
              </a:spcBef>
              <a:spcAft>
                <a:spcPts val="0"/>
              </a:spcAft>
              <a:buSzPts val="4800"/>
              <a:buNone/>
              <a:defRPr sz="4800"/>
            </a:lvl3pPr>
            <a:lvl4pPr lvl="3" rtl="0" algn="r">
              <a:lnSpc>
                <a:spcPct val="100000"/>
              </a:lnSpc>
              <a:spcBef>
                <a:spcPts val="0"/>
              </a:spcBef>
              <a:spcAft>
                <a:spcPts val="0"/>
              </a:spcAft>
              <a:buSzPts val="4800"/>
              <a:buNone/>
              <a:defRPr sz="4800"/>
            </a:lvl4pPr>
            <a:lvl5pPr lvl="4" rtl="0" algn="r">
              <a:lnSpc>
                <a:spcPct val="100000"/>
              </a:lnSpc>
              <a:spcBef>
                <a:spcPts val="0"/>
              </a:spcBef>
              <a:spcAft>
                <a:spcPts val="0"/>
              </a:spcAft>
              <a:buSzPts val="4800"/>
              <a:buNone/>
              <a:defRPr sz="4800"/>
            </a:lvl5pPr>
            <a:lvl6pPr lvl="5" rtl="0" algn="r">
              <a:lnSpc>
                <a:spcPct val="100000"/>
              </a:lnSpc>
              <a:spcBef>
                <a:spcPts val="0"/>
              </a:spcBef>
              <a:spcAft>
                <a:spcPts val="0"/>
              </a:spcAft>
              <a:buSzPts val="4800"/>
              <a:buNone/>
              <a:defRPr sz="4800"/>
            </a:lvl6pPr>
            <a:lvl7pPr lvl="6" rtl="0" algn="r">
              <a:lnSpc>
                <a:spcPct val="100000"/>
              </a:lnSpc>
              <a:spcBef>
                <a:spcPts val="0"/>
              </a:spcBef>
              <a:spcAft>
                <a:spcPts val="0"/>
              </a:spcAft>
              <a:buSzPts val="4800"/>
              <a:buNone/>
              <a:defRPr sz="4800"/>
            </a:lvl7pPr>
            <a:lvl8pPr lvl="7" rtl="0" algn="r">
              <a:lnSpc>
                <a:spcPct val="100000"/>
              </a:lnSpc>
              <a:spcBef>
                <a:spcPts val="0"/>
              </a:spcBef>
              <a:spcAft>
                <a:spcPts val="0"/>
              </a:spcAft>
              <a:buSzPts val="4800"/>
              <a:buNone/>
              <a:defRPr sz="4800"/>
            </a:lvl8pPr>
            <a:lvl9pPr lvl="8" rtl="0" algn="r">
              <a:lnSpc>
                <a:spcPct val="100000"/>
              </a:lnSpc>
              <a:spcBef>
                <a:spcPts val="0"/>
              </a:spcBef>
              <a:spcAft>
                <a:spcPts val="0"/>
              </a:spcAft>
              <a:buSzPts val="4800"/>
              <a:buNone/>
              <a:defRPr sz="4800"/>
            </a:lvl9pPr>
          </a:lstStyle>
          <a:p/>
        </p:txBody>
      </p:sp>
      <p:sp>
        <p:nvSpPr>
          <p:cNvPr id="3217" name="Google Shape;3217;p248"/>
          <p:cNvSpPr txBox="1"/>
          <p:nvPr>
            <p:ph idx="3" type="title"/>
          </p:nvPr>
        </p:nvSpPr>
        <p:spPr>
          <a:xfrm>
            <a:off x="5626675" y="1582550"/>
            <a:ext cx="2395800" cy="265200"/>
          </a:xfrm>
          <a:prstGeom prst="rect">
            <a:avLst/>
          </a:prstGeom>
        </p:spPr>
        <p:txBody>
          <a:bodyPr anchorCtr="0" anchor="ctr" bIns="0" lIns="91425" spcFirstLastPara="1" rIns="91425" wrap="square" tIns="0">
            <a:noAutofit/>
          </a:bodyPr>
          <a:lstStyle>
            <a:lvl1pPr lvl="0" rtl="0">
              <a:lnSpc>
                <a:spcPct val="100000"/>
              </a:lnSpc>
              <a:spcBef>
                <a:spcPts val="0"/>
              </a:spcBef>
              <a:spcAft>
                <a:spcPts val="0"/>
              </a:spcAft>
              <a:buClr>
                <a:schemeClr val="dk1"/>
              </a:buClr>
              <a:buSzPts val="2200"/>
              <a:buNone/>
              <a:defRPr sz="22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Tree>
  </p:cSld>
  <p:clrMapOvr>
    <a:masterClrMapping/>
  </p:clrMapOvr>
</p:sldLayout>
</file>

<file path=ppt/slideLayouts/slideLayout2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p:cSld name="CUSTOM_10">
    <p:spTree>
      <p:nvGrpSpPr>
        <p:cNvPr id="3218" name="Shape 3218"/>
        <p:cNvGrpSpPr/>
        <p:nvPr/>
      </p:nvGrpSpPr>
      <p:grpSpPr>
        <a:xfrm>
          <a:off x="0" y="0"/>
          <a:ext cx="0" cy="0"/>
          <a:chOff x="0" y="0"/>
          <a:chExt cx="0" cy="0"/>
        </a:xfrm>
      </p:grpSpPr>
      <p:sp>
        <p:nvSpPr>
          <p:cNvPr id="3219" name="Google Shape;3219;p249"/>
          <p:cNvSpPr txBox="1"/>
          <p:nvPr>
            <p:ph idx="1" type="subTitle"/>
          </p:nvPr>
        </p:nvSpPr>
        <p:spPr>
          <a:xfrm flipH="1">
            <a:off x="720000" y="1132375"/>
            <a:ext cx="7704000" cy="329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Roboto"/>
              <a:buAutoNum type="arabicPeriod"/>
              <a:defRPr sz="1200"/>
            </a:lvl1pPr>
            <a:lvl2pPr lvl="1" rtl="0" algn="ctr">
              <a:lnSpc>
                <a:spcPct val="100000"/>
              </a:lnSpc>
              <a:spcBef>
                <a:spcPts val="0"/>
              </a:spcBef>
              <a:spcAft>
                <a:spcPts val="0"/>
              </a:spcAft>
              <a:buSzPts val="1200"/>
              <a:buFont typeface="Roboto Condensed Light"/>
              <a:buAutoNum type="alphaLcPeriod"/>
              <a:defRPr sz="1200"/>
            </a:lvl2pPr>
            <a:lvl3pPr lvl="2" rtl="0" algn="ctr">
              <a:lnSpc>
                <a:spcPct val="100000"/>
              </a:lnSpc>
              <a:spcBef>
                <a:spcPts val="0"/>
              </a:spcBef>
              <a:spcAft>
                <a:spcPts val="0"/>
              </a:spcAft>
              <a:buSzPts val="1200"/>
              <a:buFont typeface="Roboto Condensed Light"/>
              <a:buAutoNum type="romanLcPeriod"/>
              <a:defRPr sz="1200"/>
            </a:lvl3pPr>
            <a:lvl4pPr lvl="3" rtl="0" algn="ctr">
              <a:lnSpc>
                <a:spcPct val="100000"/>
              </a:lnSpc>
              <a:spcBef>
                <a:spcPts val="0"/>
              </a:spcBef>
              <a:spcAft>
                <a:spcPts val="0"/>
              </a:spcAft>
              <a:buSzPts val="1200"/>
              <a:buFont typeface="Roboto Condensed Light"/>
              <a:buAutoNum type="arabicPeriod"/>
              <a:defRPr sz="1200"/>
            </a:lvl4pPr>
            <a:lvl5pPr lvl="4" rtl="0" algn="ctr">
              <a:lnSpc>
                <a:spcPct val="100000"/>
              </a:lnSpc>
              <a:spcBef>
                <a:spcPts val="0"/>
              </a:spcBef>
              <a:spcAft>
                <a:spcPts val="0"/>
              </a:spcAft>
              <a:buSzPts val="1200"/>
              <a:buFont typeface="Roboto Condensed Light"/>
              <a:buAutoNum type="alphaLcPeriod"/>
              <a:defRPr sz="1200"/>
            </a:lvl5pPr>
            <a:lvl6pPr lvl="5" rtl="0" algn="ctr">
              <a:lnSpc>
                <a:spcPct val="100000"/>
              </a:lnSpc>
              <a:spcBef>
                <a:spcPts val="0"/>
              </a:spcBef>
              <a:spcAft>
                <a:spcPts val="0"/>
              </a:spcAft>
              <a:buSzPts val="1200"/>
              <a:buFont typeface="Roboto Condensed Light"/>
              <a:buAutoNum type="romanLcPeriod"/>
              <a:defRPr sz="1200"/>
            </a:lvl6pPr>
            <a:lvl7pPr lvl="6" rtl="0" algn="ctr">
              <a:lnSpc>
                <a:spcPct val="100000"/>
              </a:lnSpc>
              <a:spcBef>
                <a:spcPts val="0"/>
              </a:spcBef>
              <a:spcAft>
                <a:spcPts val="0"/>
              </a:spcAft>
              <a:buSzPts val="1200"/>
              <a:buFont typeface="Roboto Condensed Light"/>
              <a:buAutoNum type="arabicPeriod"/>
              <a:defRPr sz="1200"/>
            </a:lvl7pPr>
            <a:lvl8pPr lvl="7" rtl="0" algn="ctr">
              <a:lnSpc>
                <a:spcPct val="100000"/>
              </a:lnSpc>
              <a:spcBef>
                <a:spcPts val="0"/>
              </a:spcBef>
              <a:spcAft>
                <a:spcPts val="0"/>
              </a:spcAft>
              <a:buSzPts val="1200"/>
              <a:buFont typeface="Roboto Condensed Light"/>
              <a:buAutoNum type="alphaLcPeriod"/>
              <a:defRPr sz="1200"/>
            </a:lvl8pPr>
            <a:lvl9pPr lvl="8" rtl="0" algn="ctr">
              <a:lnSpc>
                <a:spcPct val="100000"/>
              </a:lnSpc>
              <a:spcBef>
                <a:spcPts val="0"/>
              </a:spcBef>
              <a:spcAft>
                <a:spcPts val="0"/>
              </a:spcAft>
              <a:buSzPts val="1200"/>
              <a:buFont typeface="Roboto Condensed Light"/>
              <a:buAutoNum type="romanLcPeriod"/>
              <a:defRPr sz="1200"/>
            </a:lvl9pPr>
          </a:lstStyle>
          <a:p/>
        </p:txBody>
      </p:sp>
      <p:sp>
        <p:nvSpPr>
          <p:cNvPr id="3220" name="Google Shape;3220;p249"/>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2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1">
    <p:spTree>
      <p:nvGrpSpPr>
        <p:cNvPr id="3221" name="Shape 3221"/>
        <p:cNvGrpSpPr/>
        <p:nvPr/>
      </p:nvGrpSpPr>
      <p:grpSpPr>
        <a:xfrm>
          <a:off x="0" y="0"/>
          <a:ext cx="0" cy="0"/>
          <a:chOff x="0" y="0"/>
          <a:chExt cx="0" cy="0"/>
        </a:xfrm>
      </p:grpSpPr>
      <p:sp>
        <p:nvSpPr>
          <p:cNvPr id="3222" name="Google Shape;3222;p250"/>
          <p:cNvSpPr txBox="1"/>
          <p:nvPr>
            <p:ph idx="1" type="subTitle"/>
          </p:nvPr>
        </p:nvSpPr>
        <p:spPr>
          <a:xfrm>
            <a:off x="6416724"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23" name="Google Shape;3223;p250"/>
          <p:cNvSpPr txBox="1"/>
          <p:nvPr>
            <p:ph type="title"/>
          </p:nvPr>
        </p:nvSpPr>
        <p:spPr>
          <a:xfrm>
            <a:off x="6385849"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3224" name="Google Shape;3224;p250"/>
          <p:cNvSpPr txBox="1"/>
          <p:nvPr>
            <p:ph idx="2" type="subTitle"/>
          </p:nvPr>
        </p:nvSpPr>
        <p:spPr>
          <a:xfrm>
            <a:off x="835225"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25" name="Google Shape;3225;p250"/>
          <p:cNvSpPr txBox="1"/>
          <p:nvPr>
            <p:ph idx="3" type="title"/>
          </p:nvPr>
        </p:nvSpPr>
        <p:spPr>
          <a:xfrm>
            <a:off x="804350"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3226" name="Google Shape;3226;p250"/>
          <p:cNvSpPr txBox="1"/>
          <p:nvPr>
            <p:ph idx="4" type="subTitle"/>
          </p:nvPr>
        </p:nvSpPr>
        <p:spPr>
          <a:xfrm>
            <a:off x="3624150"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27" name="Google Shape;3227;p250"/>
          <p:cNvSpPr txBox="1"/>
          <p:nvPr>
            <p:ph idx="5" type="title"/>
          </p:nvPr>
        </p:nvSpPr>
        <p:spPr>
          <a:xfrm>
            <a:off x="3593246" y="17533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3228" name="Google Shape;3228;p250"/>
          <p:cNvSpPr txBox="1"/>
          <p:nvPr>
            <p:ph idx="6" type="subTitle"/>
          </p:nvPr>
        </p:nvSpPr>
        <p:spPr>
          <a:xfrm>
            <a:off x="6416724"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29" name="Google Shape;3229;p250"/>
          <p:cNvSpPr txBox="1"/>
          <p:nvPr>
            <p:ph idx="7" type="title"/>
          </p:nvPr>
        </p:nvSpPr>
        <p:spPr>
          <a:xfrm>
            <a:off x="6385824"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3230" name="Google Shape;3230;p250"/>
          <p:cNvSpPr txBox="1"/>
          <p:nvPr>
            <p:ph idx="8" type="subTitle"/>
          </p:nvPr>
        </p:nvSpPr>
        <p:spPr>
          <a:xfrm>
            <a:off x="835225"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31" name="Google Shape;3231;p250"/>
          <p:cNvSpPr txBox="1"/>
          <p:nvPr>
            <p:ph idx="9" type="title"/>
          </p:nvPr>
        </p:nvSpPr>
        <p:spPr>
          <a:xfrm>
            <a:off x="804325"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3232" name="Google Shape;3232;p250"/>
          <p:cNvSpPr txBox="1"/>
          <p:nvPr>
            <p:ph idx="13" type="subTitle"/>
          </p:nvPr>
        </p:nvSpPr>
        <p:spPr>
          <a:xfrm>
            <a:off x="3624150"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33" name="Google Shape;3233;p250"/>
          <p:cNvSpPr txBox="1"/>
          <p:nvPr>
            <p:ph idx="14" type="title"/>
          </p:nvPr>
        </p:nvSpPr>
        <p:spPr>
          <a:xfrm>
            <a:off x="3593246" y="32966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3234" name="Google Shape;3234;p250"/>
          <p:cNvSpPr txBox="1"/>
          <p:nvPr>
            <p:ph idx="1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3235" name="Google Shape;3235;p250"/>
          <p:cNvSpPr/>
          <p:nvPr/>
        </p:nvSpPr>
        <p:spPr>
          <a:xfrm flipH="1">
            <a:off x="-40" y="1952289"/>
            <a:ext cx="7790203" cy="13187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250"/>
          <p:cNvSpPr/>
          <p:nvPr/>
        </p:nvSpPr>
        <p:spPr>
          <a:xfrm flipH="1">
            <a:off x="933395" y="3495600"/>
            <a:ext cx="8210589" cy="131851"/>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CUSTOM_1">
    <p:spTree>
      <p:nvGrpSpPr>
        <p:cNvPr id="207" name="Shape 207"/>
        <p:cNvGrpSpPr/>
        <p:nvPr/>
      </p:nvGrpSpPr>
      <p:grpSpPr>
        <a:xfrm>
          <a:off x="0" y="0"/>
          <a:ext cx="0" cy="0"/>
          <a:chOff x="0" y="0"/>
          <a:chExt cx="0" cy="0"/>
        </a:xfrm>
      </p:grpSpPr>
      <p:grpSp>
        <p:nvGrpSpPr>
          <p:cNvPr id="208" name="Google Shape;208;p26"/>
          <p:cNvGrpSpPr/>
          <p:nvPr/>
        </p:nvGrpSpPr>
        <p:grpSpPr>
          <a:xfrm>
            <a:off x="-25" y="2816286"/>
            <a:ext cx="9144046" cy="948350"/>
            <a:chOff x="-25" y="2816286"/>
            <a:chExt cx="9144046" cy="948350"/>
          </a:xfrm>
        </p:grpSpPr>
        <p:sp>
          <p:nvSpPr>
            <p:cNvPr id="209" name="Google Shape;209;p26"/>
            <p:cNvSpPr/>
            <p:nvPr/>
          </p:nvSpPr>
          <p:spPr>
            <a:xfrm>
              <a:off x="5439453" y="3632754"/>
              <a:ext cx="142155" cy="131882"/>
            </a:xfrm>
            <a:custGeom>
              <a:rect b="b" l="l" r="r" t="t"/>
              <a:pathLst>
                <a:path extrusionOk="0" h="4121" w="4442">
                  <a:moveTo>
                    <a:pt x="1" y="1"/>
                  </a:moveTo>
                  <a:lnTo>
                    <a:pt x="1" y="4120"/>
                  </a:lnTo>
                  <a:lnTo>
                    <a:pt x="4442" y="4120"/>
                  </a:lnTo>
                  <a:lnTo>
                    <a:pt x="4442"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6"/>
            <p:cNvSpPr/>
            <p:nvPr/>
          </p:nvSpPr>
          <p:spPr>
            <a:xfrm>
              <a:off x="5723675" y="3632754"/>
              <a:ext cx="2948838" cy="131882"/>
            </a:xfrm>
            <a:custGeom>
              <a:rect b="b" l="l" r="r" t="t"/>
              <a:pathLst>
                <a:path extrusionOk="0" h="4121" w="92144">
                  <a:moveTo>
                    <a:pt x="1" y="1"/>
                  </a:moveTo>
                  <a:lnTo>
                    <a:pt x="1" y="4120"/>
                  </a:lnTo>
                  <a:lnTo>
                    <a:pt x="92143" y="4120"/>
                  </a:lnTo>
                  <a:lnTo>
                    <a:pt x="921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6"/>
            <p:cNvSpPr/>
            <p:nvPr/>
          </p:nvSpPr>
          <p:spPr>
            <a:xfrm>
              <a:off x="4574596" y="3360726"/>
              <a:ext cx="1353834" cy="131882"/>
            </a:xfrm>
            <a:custGeom>
              <a:rect b="b" l="l" r="r" t="t"/>
              <a:pathLst>
                <a:path extrusionOk="0" h="4121" w="42304">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6"/>
            <p:cNvSpPr/>
            <p:nvPr/>
          </p:nvSpPr>
          <p:spPr>
            <a:xfrm>
              <a:off x="5129312" y="2816286"/>
              <a:ext cx="1148858" cy="131498"/>
            </a:xfrm>
            <a:custGeom>
              <a:rect b="b" l="l" r="r" t="t"/>
              <a:pathLst>
                <a:path extrusionOk="0" h="4109" w="35899">
                  <a:moveTo>
                    <a:pt x="1" y="1"/>
                  </a:moveTo>
                  <a:lnTo>
                    <a:pt x="1" y="4108"/>
                  </a:lnTo>
                  <a:lnTo>
                    <a:pt x="35898" y="4108"/>
                  </a:lnTo>
                  <a:lnTo>
                    <a:pt x="358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6"/>
            <p:cNvSpPr/>
            <p:nvPr/>
          </p:nvSpPr>
          <p:spPr>
            <a:xfrm>
              <a:off x="3376749"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6"/>
            <p:cNvSpPr/>
            <p:nvPr/>
          </p:nvSpPr>
          <p:spPr>
            <a:xfrm>
              <a:off x="3077647" y="2816286"/>
              <a:ext cx="370397" cy="131498"/>
            </a:xfrm>
            <a:custGeom>
              <a:rect b="b" l="l" r="r" t="t"/>
              <a:pathLst>
                <a:path extrusionOk="0" h="4109" w="11574">
                  <a:moveTo>
                    <a:pt x="1" y="1"/>
                  </a:moveTo>
                  <a:lnTo>
                    <a:pt x="1" y="4108"/>
                  </a:lnTo>
                  <a:lnTo>
                    <a:pt x="11574" y="4108"/>
                  </a:lnTo>
                  <a:lnTo>
                    <a:pt x="1157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6"/>
            <p:cNvSpPr/>
            <p:nvPr/>
          </p:nvSpPr>
          <p:spPr>
            <a:xfrm>
              <a:off x="3542860" y="2816286"/>
              <a:ext cx="139467" cy="131498"/>
            </a:xfrm>
            <a:custGeom>
              <a:rect b="b" l="l" r="r" t="t"/>
              <a:pathLst>
                <a:path extrusionOk="0" h="4109" w="4358">
                  <a:moveTo>
                    <a:pt x="0" y="1"/>
                  </a:moveTo>
                  <a:lnTo>
                    <a:pt x="0"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6"/>
            <p:cNvSpPr/>
            <p:nvPr/>
          </p:nvSpPr>
          <p:spPr>
            <a:xfrm>
              <a:off x="3723818" y="3088314"/>
              <a:ext cx="366205" cy="131882"/>
            </a:xfrm>
            <a:custGeom>
              <a:rect b="b" l="l" r="r" t="t"/>
              <a:pathLst>
                <a:path extrusionOk="0" h="4121" w="11443">
                  <a:moveTo>
                    <a:pt x="1" y="1"/>
                  </a:moveTo>
                  <a:lnTo>
                    <a:pt x="1" y="4120"/>
                  </a:lnTo>
                  <a:lnTo>
                    <a:pt x="11443" y="4120"/>
                  </a:lnTo>
                  <a:lnTo>
                    <a:pt x="114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6"/>
            <p:cNvSpPr/>
            <p:nvPr/>
          </p:nvSpPr>
          <p:spPr>
            <a:xfrm>
              <a:off x="2734770" y="3088314"/>
              <a:ext cx="891622" cy="131882"/>
            </a:xfrm>
            <a:custGeom>
              <a:rect b="b" l="l" r="r" t="t"/>
              <a:pathLst>
                <a:path extrusionOk="0" h="4121" w="27861">
                  <a:moveTo>
                    <a:pt x="0" y="1"/>
                  </a:moveTo>
                  <a:lnTo>
                    <a:pt x="0" y="4120"/>
                  </a:lnTo>
                  <a:lnTo>
                    <a:pt x="27861" y="4120"/>
                  </a:lnTo>
                  <a:lnTo>
                    <a:pt x="2786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6"/>
            <p:cNvSpPr/>
            <p:nvPr/>
          </p:nvSpPr>
          <p:spPr>
            <a:xfrm>
              <a:off x="864832"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6"/>
            <p:cNvSpPr/>
            <p:nvPr/>
          </p:nvSpPr>
          <p:spPr>
            <a:xfrm>
              <a:off x="1149054" y="3632754"/>
              <a:ext cx="2031679" cy="131882"/>
            </a:xfrm>
            <a:custGeom>
              <a:rect b="b" l="l" r="r" t="t"/>
              <a:pathLst>
                <a:path extrusionOk="0" h="4121" w="63485">
                  <a:moveTo>
                    <a:pt x="0" y="1"/>
                  </a:moveTo>
                  <a:lnTo>
                    <a:pt x="0" y="4120"/>
                  </a:lnTo>
                  <a:lnTo>
                    <a:pt x="63484" y="4120"/>
                  </a:lnTo>
                  <a:lnTo>
                    <a:pt x="6348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6"/>
            <p:cNvSpPr/>
            <p:nvPr/>
          </p:nvSpPr>
          <p:spPr>
            <a:xfrm>
              <a:off x="-25"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6"/>
            <p:cNvSpPr/>
            <p:nvPr/>
          </p:nvSpPr>
          <p:spPr>
            <a:xfrm>
              <a:off x="824064" y="2816286"/>
              <a:ext cx="1337833" cy="131498"/>
            </a:xfrm>
            <a:custGeom>
              <a:rect b="b" l="l" r="r" t="t"/>
              <a:pathLst>
                <a:path extrusionOk="0" h="4109" w="41804">
                  <a:moveTo>
                    <a:pt x="0" y="1"/>
                  </a:moveTo>
                  <a:lnTo>
                    <a:pt x="0" y="4108"/>
                  </a:lnTo>
                  <a:lnTo>
                    <a:pt x="41803" y="4108"/>
                  </a:lnTo>
                  <a:lnTo>
                    <a:pt x="418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6"/>
            <p:cNvSpPr/>
            <p:nvPr/>
          </p:nvSpPr>
          <p:spPr>
            <a:xfrm>
              <a:off x="582114" y="2816286"/>
              <a:ext cx="139499" cy="131498"/>
            </a:xfrm>
            <a:custGeom>
              <a:rect b="b" l="l" r="r" t="t"/>
              <a:pathLst>
                <a:path extrusionOk="0" h="4109" w="4359">
                  <a:moveTo>
                    <a:pt x="1" y="1"/>
                  </a:moveTo>
                  <a:lnTo>
                    <a:pt x="1"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6"/>
            <p:cNvSpPr/>
            <p:nvPr/>
          </p:nvSpPr>
          <p:spPr>
            <a:xfrm>
              <a:off x="8756420"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6"/>
            <p:cNvSpPr/>
            <p:nvPr/>
          </p:nvSpPr>
          <p:spPr>
            <a:xfrm>
              <a:off x="7790219"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6"/>
            <p:cNvSpPr/>
            <p:nvPr/>
          </p:nvSpPr>
          <p:spPr>
            <a:xfrm>
              <a:off x="6982098" y="2816286"/>
              <a:ext cx="1154938" cy="131498"/>
            </a:xfrm>
            <a:custGeom>
              <a:rect b="b" l="l" r="r" t="t"/>
              <a:pathLst>
                <a:path extrusionOk="0" h="4109" w="36089">
                  <a:moveTo>
                    <a:pt x="1" y="1"/>
                  </a:moveTo>
                  <a:lnTo>
                    <a:pt x="1" y="4108"/>
                  </a:lnTo>
                  <a:lnTo>
                    <a:pt x="36089" y="4108"/>
                  </a:lnTo>
                  <a:lnTo>
                    <a:pt x="3608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6"/>
            <p:cNvSpPr/>
            <p:nvPr/>
          </p:nvSpPr>
          <p:spPr>
            <a:xfrm>
              <a:off x="8279016" y="2816286"/>
              <a:ext cx="139883" cy="131498"/>
            </a:xfrm>
            <a:custGeom>
              <a:rect b="b" l="l" r="r" t="t"/>
              <a:pathLst>
                <a:path extrusionOk="0" h="4109" w="4371">
                  <a:moveTo>
                    <a:pt x="1" y="1"/>
                  </a:moveTo>
                  <a:lnTo>
                    <a:pt x="1" y="4108"/>
                  </a:lnTo>
                  <a:lnTo>
                    <a:pt x="4370" y="4108"/>
                  </a:lnTo>
                  <a:lnTo>
                    <a:pt x="4370"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 name="Google Shape;227;p26"/>
          <p:cNvSpPr txBox="1"/>
          <p:nvPr>
            <p:ph type="ctrTitle"/>
          </p:nvPr>
        </p:nvSpPr>
        <p:spPr>
          <a:xfrm flipH="1">
            <a:off x="6355375" y="-142871"/>
            <a:ext cx="14358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28" name="Google Shape;228;p26"/>
          <p:cNvSpPr txBox="1"/>
          <p:nvPr>
            <p:ph idx="1" type="subTitle"/>
          </p:nvPr>
        </p:nvSpPr>
        <p:spPr>
          <a:xfrm flipH="1">
            <a:off x="6040625" y="1928650"/>
            <a:ext cx="20664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229" name="Google Shape;229;p26"/>
          <p:cNvSpPr txBox="1"/>
          <p:nvPr>
            <p:ph idx="2" type="ctrTitle"/>
          </p:nvPr>
        </p:nvSpPr>
        <p:spPr>
          <a:xfrm flipH="1">
            <a:off x="1037600"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230" name="Google Shape;230;p26"/>
          <p:cNvSpPr txBox="1"/>
          <p:nvPr>
            <p:ph idx="3" type="subTitle"/>
          </p:nvPr>
        </p:nvSpPr>
        <p:spPr>
          <a:xfrm flipH="1">
            <a:off x="1037000"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231" name="Google Shape;231;p26"/>
          <p:cNvSpPr txBox="1"/>
          <p:nvPr>
            <p:ph idx="4" type="ctrTitle"/>
          </p:nvPr>
        </p:nvSpPr>
        <p:spPr>
          <a:xfrm flipH="1">
            <a:off x="3829056" y="-219071"/>
            <a:ext cx="14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32" name="Google Shape;232;p26"/>
          <p:cNvSpPr txBox="1"/>
          <p:nvPr>
            <p:ph idx="5" type="subTitle"/>
          </p:nvPr>
        </p:nvSpPr>
        <p:spPr>
          <a:xfrm flipH="1">
            <a:off x="3539465"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233" name="Google Shape;233;p26"/>
          <p:cNvSpPr txBox="1"/>
          <p:nvPr>
            <p:ph idx="6"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234" name="Google Shape;234;p26"/>
          <p:cNvSpPr txBox="1"/>
          <p:nvPr>
            <p:ph idx="7" type="ctrTitle"/>
          </p:nvPr>
        </p:nvSpPr>
        <p:spPr>
          <a:xfrm flipH="1">
            <a:off x="353911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235" name="Google Shape;235;p26"/>
          <p:cNvSpPr txBox="1"/>
          <p:nvPr>
            <p:ph idx="8" type="ctrTitle"/>
          </p:nvPr>
        </p:nvSpPr>
        <p:spPr>
          <a:xfrm flipH="1">
            <a:off x="604196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2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Percentages">
  <p:cSld name="CUSTOM_12">
    <p:spTree>
      <p:nvGrpSpPr>
        <p:cNvPr id="3237" name="Shape 3237"/>
        <p:cNvGrpSpPr/>
        <p:nvPr/>
      </p:nvGrpSpPr>
      <p:grpSpPr>
        <a:xfrm>
          <a:off x="0" y="0"/>
          <a:ext cx="0" cy="0"/>
          <a:chOff x="0" y="0"/>
          <a:chExt cx="0" cy="0"/>
        </a:xfrm>
      </p:grpSpPr>
      <p:sp>
        <p:nvSpPr>
          <p:cNvPr id="3238" name="Google Shape;3238;p251"/>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3239" name="Google Shape;3239;p251"/>
          <p:cNvSpPr txBox="1"/>
          <p:nvPr>
            <p:ph hasCustomPrompt="1" idx="2" type="title"/>
          </p:nvPr>
        </p:nvSpPr>
        <p:spPr>
          <a:xfrm>
            <a:off x="2201811"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3240" name="Google Shape;3240;p251"/>
          <p:cNvSpPr txBox="1"/>
          <p:nvPr>
            <p:ph hasCustomPrompt="1" idx="3" type="title"/>
          </p:nvPr>
        </p:nvSpPr>
        <p:spPr>
          <a:xfrm>
            <a:off x="5332488"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3241" name="Google Shape;3241;p251"/>
          <p:cNvSpPr/>
          <p:nvPr/>
        </p:nvSpPr>
        <p:spPr>
          <a:xfrm flipH="1">
            <a:off x="-11" y="0"/>
            <a:ext cx="1371614" cy="356851"/>
          </a:xfrm>
          <a:custGeom>
            <a:rect b="b" l="l" r="r" t="t"/>
            <a:pathLst>
              <a:path extrusionOk="0" h="2775" w="16884">
                <a:moveTo>
                  <a:pt x="0" y="1"/>
                </a:moveTo>
                <a:lnTo>
                  <a:pt x="0" y="2775"/>
                </a:lnTo>
                <a:lnTo>
                  <a:pt x="16883" y="2775"/>
                </a:lnTo>
                <a:lnTo>
                  <a:pt x="168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251"/>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251"/>
          <p:cNvSpPr/>
          <p:nvPr/>
        </p:nvSpPr>
        <p:spPr>
          <a:xfrm flipH="1">
            <a:off x="7353292" y="4786292"/>
            <a:ext cx="1371614"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numbers">
  <p:cSld name="CUSTOM_15">
    <p:spTree>
      <p:nvGrpSpPr>
        <p:cNvPr id="3244" name="Shape 3244"/>
        <p:cNvGrpSpPr/>
        <p:nvPr/>
      </p:nvGrpSpPr>
      <p:grpSpPr>
        <a:xfrm>
          <a:off x="0" y="0"/>
          <a:ext cx="0" cy="0"/>
          <a:chOff x="0" y="0"/>
          <a:chExt cx="0" cy="0"/>
        </a:xfrm>
      </p:grpSpPr>
      <p:sp>
        <p:nvSpPr>
          <p:cNvPr id="3245" name="Google Shape;3245;p252"/>
          <p:cNvSpPr txBox="1"/>
          <p:nvPr>
            <p:ph idx="1" type="subTitle"/>
          </p:nvPr>
        </p:nvSpPr>
        <p:spPr>
          <a:xfrm>
            <a:off x="3423600" y="1473000"/>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46" name="Google Shape;3246;p252"/>
          <p:cNvSpPr txBox="1"/>
          <p:nvPr>
            <p:ph hasCustomPrompt="1" type="title"/>
          </p:nvPr>
        </p:nvSpPr>
        <p:spPr>
          <a:xfrm>
            <a:off x="3423750" y="934700"/>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3247" name="Google Shape;3247;p252"/>
          <p:cNvSpPr txBox="1"/>
          <p:nvPr>
            <p:ph idx="2" type="subTitle"/>
          </p:nvPr>
        </p:nvSpPr>
        <p:spPr>
          <a:xfrm>
            <a:off x="3423600" y="2688513"/>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48" name="Google Shape;3248;p252"/>
          <p:cNvSpPr txBox="1"/>
          <p:nvPr>
            <p:ph hasCustomPrompt="1" idx="3" type="title"/>
          </p:nvPr>
        </p:nvSpPr>
        <p:spPr>
          <a:xfrm>
            <a:off x="3423750" y="2150202"/>
            <a:ext cx="2296500" cy="4572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3249" name="Google Shape;3249;p252"/>
          <p:cNvSpPr txBox="1"/>
          <p:nvPr>
            <p:ph idx="4" type="subTitle"/>
          </p:nvPr>
        </p:nvSpPr>
        <p:spPr>
          <a:xfrm>
            <a:off x="3423750" y="3904025"/>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50" name="Google Shape;3250;p252"/>
          <p:cNvSpPr txBox="1"/>
          <p:nvPr>
            <p:ph hasCustomPrompt="1" idx="5" type="title"/>
          </p:nvPr>
        </p:nvSpPr>
        <p:spPr>
          <a:xfrm>
            <a:off x="3423750" y="3365703"/>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3251" name="Google Shape;3251;p252"/>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252"/>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252"/>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252"/>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252"/>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252"/>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252"/>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252"/>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252"/>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263" name="Shape 3263"/>
        <p:cNvGrpSpPr/>
        <p:nvPr/>
      </p:nvGrpSpPr>
      <p:grpSpPr>
        <a:xfrm>
          <a:off x="0" y="0"/>
          <a:ext cx="0" cy="0"/>
          <a:chOff x="0" y="0"/>
          <a:chExt cx="0" cy="0"/>
        </a:xfrm>
      </p:grpSpPr>
      <p:grpSp>
        <p:nvGrpSpPr>
          <p:cNvPr id="3264" name="Google Shape;3264;p254"/>
          <p:cNvGrpSpPr/>
          <p:nvPr/>
        </p:nvGrpSpPr>
        <p:grpSpPr>
          <a:xfrm>
            <a:off x="7362284" y="1723643"/>
            <a:ext cx="1781706" cy="3419867"/>
            <a:chOff x="7397009" y="1731193"/>
            <a:chExt cx="1781706" cy="3419867"/>
          </a:xfrm>
        </p:grpSpPr>
        <p:sp>
          <p:nvSpPr>
            <p:cNvPr id="3265" name="Google Shape;3265;p254"/>
            <p:cNvSpPr/>
            <p:nvPr/>
          </p:nvSpPr>
          <p:spPr>
            <a:xfrm>
              <a:off x="7858529" y="1731193"/>
              <a:ext cx="1320185" cy="132176"/>
            </a:xfrm>
            <a:custGeom>
              <a:rect b="b" l="l" r="r" t="t"/>
              <a:pathLst>
                <a:path extrusionOk="0" h="1930" w="19277">
                  <a:moveTo>
                    <a:pt x="1" y="1"/>
                  </a:moveTo>
                  <a:lnTo>
                    <a:pt x="1" y="1930"/>
                  </a:lnTo>
                  <a:lnTo>
                    <a:pt x="19277" y="1930"/>
                  </a:lnTo>
                  <a:lnTo>
                    <a:pt x="1927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254"/>
            <p:cNvSpPr/>
            <p:nvPr/>
          </p:nvSpPr>
          <p:spPr>
            <a:xfrm>
              <a:off x="7784360" y="1950550"/>
              <a:ext cx="865993" cy="132176"/>
            </a:xfrm>
            <a:custGeom>
              <a:rect b="b" l="l" r="r" t="t"/>
              <a:pathLst>
                <a:path extrusionOk="0" h="1930" w="12645">
                  <a:moveTo>
                    <a:pt x="0" y="1"/>
                  </a:moveTo>
                  <a:lnTo>
                    <a:pt x="0" y="1929"/>
                  </a:lnTo>
                  <a:lnTo>
                    <a:pt x="12645" y="1929"/>
                  </a:lnTo>
                  <a:lnTo>
                    <a:pt x="1264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254"/>
            <p:cNvSpPr/>
            <p:nvPr/>
          </p:nvSpPr>
          <p:spPr>
            <a:xfrm>
              <a:off x="8855808" y="1950550"/>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254"/>
            <p:cNvSpPr/>
            <p:nvPr/>
          </p:nvSpPr>
          <p:spPr>
            <a:xfrm>
              <a:off x="8445651" y="2169086"/>
              <a:ext cx="733063" cy="132998"/>
            </a:xfrm>
            <a:custGeom>
              <a:rect b="b" l="l" r="r" t="t"/>
              <a:pathLst>
                <a:path extrusionOk="0" h="1942" w="10704">
                  <a:moveTo>
                    <a:pt x="0" y="0"/>
                  </a:moveTo>
                  <a:lnTo>
                    <a:pt x="0" y="1941"/>
                  </a:lnTo>
                  <a:lnTo>
                    <a:pt x="10704" y="1941"/>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254"/>
            <p:cNvSpPr/>
            <p:nvPr/>
          </p:nvSpPr>
          <p:spPr>
            <a:xfrm>
              <a:off x="8738356" y="2388443"/>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254"/>
            <p:cNvSpPr/>
            <p:nvPr/>
          </p:nvSpPr>
          <p:spPr>
            <a:xfrm>
              <a:off x="7990637" y="2388443"/>
              <a:ext cx="597737" cy="132929"/>
            </a:xfrm>
            <a:custGeom>
              <a:rect b="b" l="l" r="r" t="t"/>
              <a:pathLst>
                <a:path extrusionOk="0" h="1941" w="8728">
                  <a:moveTo>
                    <a:pt x="1" y="0"/>
                  </a:moveTo>
                  <a:lnTo>
                    <a:pt x="1" y="1941"/>
                  </a:lnTo>
                  <a:lnTo>
                    <a:pt x="8728" y="1941"/>
                  </a:lnTo>
                  <a:lnTo>
                    <a:pt x="8728"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254"/>
            <p:cNvSpPr/>
            <p:nvPr/>
          </p:nvSpPr>
          <p:spPr>
            <a:xfrm>
              <a:off x="7683208" y="2607801"/>
              <a:ext cx="1495507" cy="132108"/>
            </a:xfrm>
            <a:custGeom>
              <a:rect b="b" l="l" r="r" t="t"/>
              <a:pathLst>
                <a:path extrusionOk="0" h="1929"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254"/>
            <p:cNvSpPr/>
            <p:nvPr/>
          </p:nvSpPr>
          <p:spPr>
            <a:xfrm>
              <a:off x="8298888" y="2827090"/>
              <a:ext cx="879827" cy="132176"/>
            </a:xfrm>
            <a:custGeom>
              <a:rect b="b" l="l" r="r" t="t"/>
              <a:pathLst>
                <a:path extrusionOk="0" h="1930" w="12847">
                  <a:moveTo>
                    <a:pt x="0" y="1"/>
                  </a:moveTo>
                  <a:lnTo>
                    <a:pt x="0" y="1930"/>
                  </a:lnTo>
                  <a:lnTo>
                    <a:pt x="12847" y="1930"/>
                  </a:lnTo>
                  <a:lnTo>
                    <a:pt x="128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254"/>
            <p:cNvSpPr/>
            <p:nvPr/>
          </p:nvSpPr>
          <p:spPr>
            <a:xfrm>
              <a:off x="8855808" y="3046447"/>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254"/>
            <p:cNvSpPr/>
            <p:nvPr/>
          </p:nvSpPr>
          <p:spPr>
            <a:xfrm>
              <a:off x="7784360" y="2169086"/>
              <a:ext cx="499050" cy="132998"/>
            </a:xfrm>
            <a:custGeom>
              <a:rect b="b" l="l" r="r" t="t"/>
              <a:pathLst>
                <a:path extrusionOk="0" h="1942" w="7287">
                  <a:moveTo>
                    <a:pt x="0" y="0"/>
                  </a:moveTo>
                  <a:lnTo>
                    <a:pt x="0" y="1941"/>
                  </a:lnTo>
                  <a:lnTo>
                    <a:pt x="7287" y="1941"/>
                  </a:lnTo>
                  <a:lnTo>
                    <a:pt x="72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254"/>
            <p:cNvSpPr/>
            <p:nvPr/>
          </p:nvSpPr>
          <p:spPr>
            <a:xfrm>
              <a:off x="8020017" y="4142344"/>
              <a:ext cx="322975" cy="132176"/>
            </a:xfrm>
            <a:custGeom>
              <a:rect b="b" l="l" r="r" t="t"/>
              <a:pathLst>
                <a:path extrusionOk="0" h="1930" w="4716">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254"/>
            <p:cNvSpPr/>
            <p:nvPr/>
          </p:nvSpPr>
          <p:spPr>
            <a:xfrm>
              <a:off x="7521789" y="4142344"/>
              <a:ext cx="322153" cy="132176"/>
            </a:xfrm>
            <a:custGeom>
              <a:rect b="b" l="l" r="r" t="t"/>
              <a:pathLst>
                <a:path extrusionOk="0" h="1930" w="4704">
                  <a:moveTo>
                    <a:pt x="0" y="1"/>
                  </a:moveTo>
                  <a:lnTo>
                    <a:pt x="0" y="1929"/>
                  </a:lnTo>
                  <a:lnTo>
                    <a:pt x="4703" y="1929"/>
                  </a:lnTo>
                  <a:lnTo>
                    <a:pt x="47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254"/>
            <p:cNvSpPr/>
            <p:nvPr/>
          </p:nvSpPr>
          <p:spPr>
            <a:xfrm>
              <a:off x="8152056" y="3264983"/>
              <a:ext cx="1026659" cy="132998"/>
            </a:xfrm>
            <a:custGeom>
              <a:rect b="b" l="l" r="r" t="t"/>
              <a:pathLst>
                <a:path extrusionOk="0" h="1942" w="14991">
                  <a:moveTo>
                    <a:pt x="1" y="0"/>
                  </a:moveTo>
                  <a:lnTo>
                    <a:pt x="1" y="1941"/>
                  </a:lnTo>
                  <a:lnTo>
                    <a:pt x="14991" y="1941"/>
                  </a:lnTo>
                  <a:lnTo>
                    <a:pt x="1499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254"/>
            <p:cNvSpPr/>
            <p:nvPr/>
          </p:nvSpPr>
          <p:spPr>
            <a:xfrm>
              <a:off x="7784360" y="3484340"/>
              <a:ext cx="807301" cy="132929"/>
            </a:xfrm>
            <a:custGeom>
              <a:rect b="b" l="l" r="r" t="t"/>
              <a:pathLst>
                <a:path extrusionOk="0" h="1941" w="11788">
                  <a:moveTo>
                    <a:pt x="0" y="0"/>
                  </a:moveTo>
                  <a:lnTo>
                    <a:pt x="0" y="1941"/>
                  </a:lnTo>
                  <a:lnTo>
                    <a:pt x="11787" y="1941"/>
                  </a:lnTo>
                  <a:lnTo>
                    <a:pt x="117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254"/>
            <p:cNvSpPr/>
            <p:nvPr/>
          </p:nvSpPr>
          <p:spPr>
            <a:xfrm>
              <a:off x="8738356" y="3484340"/>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254"/>
            <p:cNvSpPr/>
            <p:nvPr/>
          </p:nvSpPr>
          <p:spPr>
            <a:xfrm>
              <a:off x="7931945" y="3046447"/>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254"/>
            <p:cNvSpPr/>
            <p:nvPr/>
          </p:nvSpPr>
          <p:spPr>
            <a:xfrm>
              <a:off x="8445651" y="3703698"/>
              <a:ext cx="733063" cy="132108"/>
            </a:xfrm>
            <a:custGeom>
              <a:rect b="b" l="l" r="r" t="t"/>
              <a:pathLst>
                <a:path extrusionOk="0" h="1929" w="10704">
                  <a:moveTo>
                    <a:pt x="0" y="0"/>
                  </a:moveTo>
                  <a:lnTo>
                    <a:pt x="0" y="1929"/>
                  </a:lnTo>
                  <a:lnTo>
                    <a:pt x="10704" y="1929"/>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254"/>
            <p:cNvSpPr/>
            <p:nvPr/>
          </p:nvSpPr>
          <p:spPr>
            <a:xfrm>
              <a:off x="8855808" y="3922987"/>
              <a:ext cx="322907" cy="132176"/>
            </a:xfrm>
            <a:custGeom>
              <a:rect b="b" l="l" r="r" t="t"/>
              <a:pathLst>
                <a:path extrusionOk="0" h="1930" w="4715">
                  <a:moveTo>
                    <a:pt x="0" y="1"/>
                  </a:moveTo>
                  <a:lnTo>
                    <a:pt x="0" y="1930"/>
                  </a:lnTo>
                  <a:lnTo>
                    <a:pt x="4715" y="1930"/>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254"/>
            <p:cNvSpPr/>
            <p:nvPr/>
          </p:nvSpPr>
          <p:spPr>
            <a:xfrm>
              <a:off x="7990637" y="3703698"/>
              <a:ext cx="322975" cy="132108"/>
            </a:xfrm>
            <a:custGeom>
              <a:rect b="b" l="l" r="r" t="t"/>
              <a:pathLst>
                <a:path extrusionOk="0" h="1929" w="4716">
                  <a:moveTo>
                    <a:pt x="1" y="0"/>
                  </a:moveTo>
                  <a:lnTo>
                    <a:pt x="1" y="1929"/>
                  </a:lnTo>
                  <a:lnTo>
                    <a:pt x="4715" y="1929"/>
                  </a:lnTo>
                  <a:lnTo>
                    <a:pt x="471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254"/>
            <p:cNvSpPr/>
            <p:nvPr/>
          </p:nvSpPr>
          <p:spPr>
            <a:xfrm>
              <a:off x="8445651" y="4142344"/>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254"/>
            <p:cNvSpPr/>
            <p:nvPr/>
          </p:nvSpPr>
          <p:spPr>
            <a:xfrm>
              <a:off x="7858529" y="3922987"/>
              <a:ext cx="862774" cy="132176"/>
            </a:xfrm>
            <a:custGeom>
              <a:rect b="b" l="l" r="r" t="t"/>
              <a:pathLst>
                <a:path extrusionOk="0" h="1930" w="12598">
                  <a:moveTo>
                    <a:pt x="1" y="1"/>
                  </a:moveTo>
                  <a:lnTo>
                    <a:pt x="1" y="1930"/>
                  </a:lnTo>
                  <a:lnTo>
                    <a:pt x="12598" y="1930"/>
                  </a:lnTo>
                  <a:lnTo>
                    <a:pt x="125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254"/>
            <p:cNvSpPr/>
            <p:nvPr/>
          </p:nvSpPr>
          <p:spPr>
            <a:xfrm>
              <a:off x="7683208" y="4361702"/>
              <a:ext cx="1495507" cy="132176"/>
            </a:xfrm>
            <a:custGeom>
              <a:rect b="b" l="l" r="r" t="t"/>
              <a:pathLst>
                <a:path extrusionOk="0" h="1930"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254"/>
            <p:cNvSpPr/>
            <p:nvPr/>
          </p:nvSpPr>
          <p:spPr>
            <a:xfrm>
              <a:off x="8767736" y="4580237"/>
              <a:ext cx="410978" cy="132929"/>
            </a:xfrm>
            <a:custGeom>
              <a:rect b="b" l="l" r="r" t="t"/>
              <a:pathLst>
                <a:path extrusionOk="0" h="1941" w="6001">
                  <a:moveTo>
                    <a:pt x="0" y="0"/>
                  </a:moveTo>
                  <a:lnTo>
                    <a:pt x="0" y="1941"/>
                  </a:lnTo>
                  <a:lnTo>
                    <a:pt x="6001" y="1941"/>
                  </a:lnTo>
                  <a:lnTo>
                    <a:pt x="600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254"/>
            <p:cNvSpPr/>
            <p:nvPr/>
          </p:nvSpPr>
          <p:spPr>
            <a:xfrm>
              <a:off x="7814494" y="4580237"/>
              <a:ext cx="773880" cy="132929"/>
            </a:xfrm>
            <a:custGeom>
              <a:rect b="b" l="l" r="r" t="t"/>
              <a:pathLst>
                <a:path extrusionOk="0" h="1941" w="11300">
                  <a:moveTo>
                    <a:pt x="1" y="0"/>
                  </a:moveTo>
                  <a:lnTo>
                    <a:pt x="1" y="1941"/>
                  </a:lnTo>
                  <a:lnTo>
                    <a:pt x="11300" y="1941"/>
                  </a:lnTo>
                  <a:lnTo>
                    <a:pt x="1130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254"/>
            <p:cNvSpPr/>
            <p:nvPr/>
          </p:nvSpPr>
          <p:spPr>
            <a:xfrm>
              <a:off x="7397009" y="4799526"/>
              <a:ext cx="833394" cy="132998"/>
            </a:xfrm>
            <a:custGeom>
              <a:rect b="b" l="l" r="r" t="t"/>
              <a:pathLst>
                <a:path extrusionOk="0" h="1942" w="12169">
                  <a:moveTo>
                    <a:pt x="1" y="1"/>
                  </a:moveTo>
                  <a:lnTo>
                    <a:pt x="1" y="1942"/>
                  </a:lnTo>
                  <a:lnTo>
                    <a:pt x="12169" y="1942"/>
                  </a:lnTo>
                  <a:lnTo>
                    <a:pt x="1216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254"/>
            <p:cNvSpPr/>
            <p:nvPr/>
          </p:nvSpPr>
          <p:spPr>
            <a:xfrm>
              <a:off x="8382851" y="4799526"/>
              <a:ext cx="795864" cy="132998"/>
            </a:xfrm>
            <a:custGeom>
              <a:rect b="b" l="l" r="r" t="t"/>
              <a:pathLst>
                <a:path extrusionOk="0" h="1942" w="11621">
                  <a:moveTo>
                    <a:pt x="0" y="1"/>
                  </a:moveTo>
                  <a:lnTo>
                    <a:pt x="0" y="1942"/>
                  </a:lnTo>
                  <a:lnTo>
                    <a:pt x="11621" y="1942"/>
                  </a:lnTo>
                  <a:lnTo>
                    <a:pt x="1162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254"/>
            <p:cNvSpPr/>
            <p:nvPr/>
          </p:nvSpPr>
          <p:spPr>
            <a:xfrm>
              <a:off x="8064053" y="5018884"/>
              <a:ext cx="1114662" cy="132176"/>
            </a:xfrm>
            <a:custGeom>
              <a:rect b="b" l="l" r="r" t="t"/>
              <a:pathLst>
                <a:path extrusionOk="0" h="1930" w="16276">
                  <a:moveTo>
                    <a:pt x="0" y="1"/>
                  </a:moveTo>
                  <a:lnTo>
                    <a:pt x="0" y="1930"/>
                  </a:lnTo>
                  <a:lnTo>
                    <a:pt x="16276" y="1930"/>
                  </a:lnTo>
                  <a:lnTo>
                    <a:pt x="1627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2" name="Google Shape;3292;p254"/>
          <p:cNvSpPr/>
          <p:nvPr/>
        </p:nvSpPr>
        <p:spPr>
          <a:xfrm>
            <a:off x="1962382" y="0"/>
            <a:ext cx="2721868" cy="387420"/>
          </a:xfrm>
          <a:custGeom>
            <a:rect b="b" l="l" r="r" t="t"/>
            <a:pathLst>
              <a:path extrusionOk="0" h="5657" w="39744">
                <a:moveTo>
                  <a:pt x="1" y="1"/>
                </a:moveTo>
                <a:lnTo>
                  <a:pt x="1" y="5656"/>
                </a:lnTo>
                <a:lnTo>
                  <a:pt x="39744" y="5656"/>
                </a:lnTo>
                <a:lnTo>
                  <a:pt x="397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254"/>
          <p:cNvSpPr/>
          <p:nvPr/>
        </p:nvSpPr>
        <p:spPr>
          <a:xfrm>
            <a:off x="873813" y="0"/>
            <a:ext cx="664647" cy="387420"/>
          </a:xfrm>
          <a:custGeom>
            <a:rect b="b" l="l" r="r" t="t"/>
            <a:pathLst>
              <a:path extrusionOk="0" h="5657" w="9705">
                <a:moveTo>
                  <a:pt x="1" y="1"/>
                </a:moveTo>
                <a:lnTo>
                  <a:pt x="1" y="5656"/>
                </a:lnTo>
                <a:lnTo>
                  <a:pt x="9704" y="5656"/>
                </a:lnTo>
                <a:lnTo>
                  <a:pt x="97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254"/>
          <p:cNvSpPr/>
          <p:nvPr/>
        </p:nvSpPr>
        <p:spPr>
          <a:xfrm>
            <a:off x="1049134" y="938616"/>
            <a:ext cx="212098" cy="385776"/>
          </a:xfrm>
          <a:custGeom>
            <a:rect b="b" l="l" r="r" t="t"/>
            <a:pathLst>
              <a:path extrusionOk="0" h="5633" w="3097">
                <a:moveTo>
                  <a:pt x="2239" y="1"/>
                </a:moveTo>
                <a:lnTo>
                  <a:pt x="1" y="5275"/>
                </a:lnTo>
                <a:lnTo>
                  <a:pt x="846" y="5633"/>
                </a:lnTo>
                <a:lnTo>
                  <a:pt x="3096" y="370"/>
                </a:lnTo>
                <a:lnTo>
                  <a:pt x="22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254"/>
          <p:cNvSpPr/>
          <p:nvPr/>
        </p:nvSpPr>
        <p:spPr>
          <a:xfrm>
            <a:off x="873813" y="1008745"/>
            <a:ext cx="167240" cy="245519"/>
          </a:xfrm>
          <a:custGeom>
            <a:rect b="b" l="l" r="r" t="t"/>
            <a:pathLst>
              <a:path extrusionOk="0" h="3585" w="2442">
                <a:moveTo>
                  <a:pt x="1787" y="1"/>
                </a:moveTo>
                <a:lnTo>
                  <a:pt x="1" y="1787"/>
                </a:lnTo>
                <a:lnTo>
                  <a:pt x="1787" y="3585"/>
                </a:lnTo>
                <a:lnTo>
                  <a:pt x="2442" y="2930"/>
                </a:lnTo>
                <a:lnTo>
                  <a:pt x="1299" y="1787"/>
                </a:lnTo>
                <a:lnTo>
                  <a:pt x="2442" y="656"/>
                </a:lnTo>
                <a:lnTo>
                  <a:pt x="17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254"/>
          <p:cNvSpPr/>
          <p:nvPr/>
        </p:nvSpPr>
        <p:spPr>
          <a:xfrm>
            <a:off x="1268492" y="1008745"/>
            <a:ext cx="168062" cy="245519"/>
          </a:xfrm>
          <a:custGeom>
            <a:rect b="b" l="l" r="r" t="t"/>
            <a:pathLst>
              <a:path extrusionOk="0" h="3585" w="2454">
                <a:moveTo>
                  <a:pt x="655" y="1"/>
                </a:moveTo>
                <a:lnTo>
                  <a:pt x="0" y="656"/>
                </a:lnTo>
                <a:lnTo>
                  <a:pt x="1143" y="1787"/>
                </a:lnTo>
                <a:lnTo>
                  <a:pt x="0" y="2930"/>
                </a:lnTo>
                <a:lnTo>
                  <a:pt x="655" y="3585"/>
                </a:lnTo>
                <a:lnTo>
                  <a:pt x="2453" y="1787"/>
                </a:lnTo>
                <a:lnTo>
                  <a:pt x="6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254"/>
          <p:cNvSpPr/>
          <p:nvPr/>
        </p:nvSpPr>
        <p:spPr>
          <a:xfrm>
            <a:off x="3516020" y="4983597"/>
            <a:ext cx="1054395" cy="159912"/>
          </a:xfrm>
          <a:custGeom>
            <a:rect b="b" l="l" r="r" t="t"/>
            <a:pathLst>
              <a:path extrusionOk="0" h="2335" w="15396">
                <a:moveTo>
                  <a:pt x="1" y="1"/>
                </a:moveTo>
                <a:lnTo>
                  <a:pt x="1" y="2335"/>
                </a:lnTo>
                <a:lnTo>
                  <a:pt x="15395" y="2335"/>
                </a:lnTo>
                <a:lnTo>
                  <a:pt x="15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254"/>
          <p:cNvSpPr/>
          <p:nvPr/>
        </p:nvSpPr>
        <p:spPr>
          <a:xfrm>
            <a:off x="1160341" y="4983597"/>
            <a:ext cx="2152689" cy="159912"/>
          </a:xfrm>
          <a:custGeom>
            <a:rect b="b" l="l" r="r" t="t"/>
            <a:pathLst>
              <a:path extrusionOk="0" h="2335" w="31433">
                <a:moveTo>
                  <a:pt x="0" y="1"/>
                </a:moveTo>
                <a:lnTo>
                  <a:pt x="0" y="2335"/>
                </a:lnTo>
                <a:lnTo>
                  <a:pt x="31433" y="2335"/>
                </a:lnTo>
                <a:lnTo>
                  <a:pt x="314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254"/>
          <p:cNvSpPr/>
          <p:nvPr/>
        </p:nvSpPr>
        <p:spPr>
          <a:xfrm>
            <a:off x="1805333" y="4452017"/>
            <a:ext cx="3750923" cy="160666"/>
          </a:xfrm>
          <a:custGeom>
            <a:rect b="b" l="l" r="r" t="t"/>
            <a:pathLst>
              <a:path extrusionOk="0" h="2346" w="54770">
                <a:moveTo>
                  <a:pt x="0" y="0"/>
                </a:moveTo>
                <a:lnTo>
                  <a:pt x="0" y="2346"/>
                </a:lnTo>
                <a:lnTo>
                  <a:pt x="54769" y="2346"/>
                </a:lnTo>
                <a:lnTo>
                  <a:pt x="547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254"/>
          <p:cNvSpPr/>
          <p:nvPr/>
        </p:nvSpPr>
        <p:spPr>
          <a:xfrm>
            <a:off x="0" y="4452017"/>
            <a:ext cx="1490645" cy="160666"/>
          </a:xfrm>
          <a:custGeom>
            <a:rect b="b" l="l" r="r" t="t"/>
            <a:pathLst>
              <a:path extrusionOk="0" h="2346" w="21766">
                <a:moveTo>
                  <a:pt x="1" y="0"/>
                </a:moveTo>
                <a:lnTo>
                  <a:pt x="1" y="2346"/>
                </a:lnTo>
                <a:lnTo>
                  <a:pt x="21765" y="2346"/>
                </a:lnTo>
                <a:lnTo>
                  <a:pt x="2176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254"/>
          <p:cNvSpPr/>
          <p:nvPr/>
        </p:nvSpPr>
        <p:spPr>
          <a:xfrm>
            <a:off x="596093" y="4717807"/>
            <a:ext cx="3218453" cy="160734"/>
          </a:xfrm>
          <a:custGeom>
            <a:rect b="b" l="l" r="r" t="t"/>
            <a:pathLst>
              <a:path extrusionOk="0" h="2347" w="46995">
                <a:moveTo>
                  <a:pt x="0" y="1"/>
                </a:moveTo>
                <a:lnTo>
                  <a:pt x="0" y="2346"/>
                </a:lnTo>
                <a:lnTo>
                  <a:pt x="46994" y="2346"/>
                </a:lnTo>
                <a:lnTo>
                  <a:pt x="46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254"/>
          <p:cNvSpPr/>
          <p:nvPr/>
        </p:nvSpPr>
        <p:spPr>
          <a:xfrm>
            <a:off x="0" y="4717807"/>
            <a:ext cx="364546" cy="160734"/>
          </a:xfrm>
          <a:custGeom>
            <a:rect b="b" l="l" r="r" t="t"/>
            <a:pathLst>
              <a:path extrusionOk="0" h="2347" w="5323">
                <a:moveTo>
                  <a:pt x="1" y="1"/>
                </a:moveTo>
                <a:lnTo>
                  <a:pt x="1" y="2346"/>
                </a:lnTo>
                <a:lnTo>
                  <a:pt x="5323" y="2346"/>
                </a:lnTo>
                <a:lnTo>
                  <a:pt x="53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254"/>
          <p:cNvSpPr/>
          <p:nvPr/>
        </p:nvSpPr>
        <p:spPr>
          <a:xfrm>
            <a:off x="0" y="4983597"/>
            <a:ext cx="828532" cy="159912"/>
          </a:xfrm>
          <a:custGeom>
            <a:rect b="b" l="l" r="r" t="t"/>
            <a:pathLst>
              <a:path extrusionOk="0" h="2335" w="12098">
                <a:moveTo>
                  <a:pt x="1" y="1"/>
                </a:moveTo>
                <a:lnTo>
                  <a:pt x="1" y="2335"/>
                </a:lnTo>
                <a:lnTo>
                  <a:pt x="12098" y="2335"/>
                </a:lnTo>
                <a:lnTo>
                  <a:pt x="120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254"/>
          <p:cNvSpPr txBox="1"/>
          <p:nvPr>
            <p:ph type="ctrTitle"/>
          </p:nvPr>
        </p:nvSpPr>
        <p:spPr>
          <a:xfrm>
            <a:off x="718575" y="1369045"/>
            <a:ext cx="8520600" cy="1910400"/>
          </a:xfrm>
          <a:prstGeom prst="rect">
            <a:avLst/>
          </a:prstGeom>
        </p:spPr>
        <p:txBody>
          <a:bodyPr anchorCtr="0" anchor="b" bIns="0" lIns="91425" spcFirstLastPara="1" rIns="91425" wrap="square" tIns="91425">
            <a:noAutofit/>
          </a:bodyPr>
          <a:lstStyle>
            <a:lvl1pPr lvl="0" rtl="0">
              <a:lnSpc>
                <a:spcPct val="80000"/>
              </a:lnSpc>
              <a:spcBef>
                <a:spcPts val="0"/>
              </a:spcBef>
              <a:spcAft>
                <a:spcPts val="0"/>
              </a:spcAft>
              <a:buSzPts val="7400"/>
              <a:buNone/>
              <a:defRPr sz="7400"/>
            </a:lvl1pPr>
            <a:lvl2pPr lvl="1" rtl="0" algn="ctr">
              <a:spcBef>
                <a:spcPts val="0"/>
              </a:spcBef>
              <a:spcAft>
                <a:spcPts val="0"/>
              </a:spcAft>
              <a:buSzPts val="6100"/>
              <a:buNone/>
              <a:defRPr sz="6100"/>
            </a:lvl2pPr>
            <a:lvl3pPr lvl="2" rtl="0" algn="ctr">
              <a:spcBef>
                <a:spcPts val="0"/>
              </a:spcBef>
              <a:spcAft>
                <a:spcPts val="0"/>
              </a:spcAft>
              <a:buSzPts val="6100"/>
              <a:buNone/>
              <a:defRPr sz="6100"/>
            </a:lvl3pPr>
            <a:lvl4pPr lvl="3" rtl="0" algn="ctr">
              <a:spcBef>
                <a:spcPts val="0"/>
              </a:spcBef>
              <a:spcAft>
                <a:spcPts val="0"/>
              </a:spcAft>
              <a:buSzPts val="6100"/>
              <a:buNone/>
              <a:defRPr sz="6100"/>
            </a:lvl4pPr>
            <a:lvl5pPr lvl="4" rtl="0" algn="ctr">
              <a:spcBef>
                <a:spcPts val="0"/>
              </a:spcBef>
              <a:spcAft>
                <a:spcPts val="0"/>
              </a:spcAft>
              <a:buSzPts val="6100"/>
              <a:buNone/>
              <a:defRPr sz="6100"/>
            </a:lvl5pPr>
            <a:lvl6pPr lvl="5" rtl="0" algn="ctr">
              <a:spcBef>
                <a:spcPts val="0"/>
              </a:spcBef>
              <a:spcAft>
                <a:spcPts val="0"/>
              </a:spcAft>
              <a:buSzPts val="6100"/>
              <a:buNone/>
              <a:defRPr sz="6100"/>
            </a:lvl6pPr>
            <a:lvl7pPr lvl="6" rtl="0" algn="ctr">
              <a:spcBef>
                <a:spcPts val="0"/>
              </a:spcBef>
              <a:spcAft>
                <a:spcPts val="0"/>
              </a:spcAft>
              <a:buSzPts val="6100"/>
              <a:buNone/>
              <a:defRPr sz="6100"/>
            </a:lvl7pPr>
            <a:lvl8pPr lvl="7" rtl="0" algn="ctr">
              <a:spcBef>
                <a:spcPts val="0"/>
              </a:spcBef>
              <a:spcAft>
                <a:spcPts val="0"/>
              </a:spcAft>
              <a:buSzPts val="6100"/>
              <a:buNone/>
              <a:defRPr sz="6100"/>
            </a:lvl8pPr>
            <a:lvl9pPr lvl="8" rtl="0" algn="ctr">
              <a:spcBef>
                <a:spcPts val="0"/>
              </a:spcBef>
              <a:spcAft>
                <a:spcPts val="0"/>
              </a:spcAft>
              <a:buSzPts val="6100"/>
              <a:buNone/>
              <a:defRPr sz="6100"/>
            </a:lvl9pPr>
          </a:lstStyle>
          <a:p/>
        </p:txBody>
      </p:sp>
      <p:sp>
        <p:nvSpPr>
          <p:cNvPr id="3305" name="Google Shape;3305;p254"/>
          <p:cNvSpPr txBox="1"/>
          <p:nvPr>
            <p:ph idx="1" type="subTitle"/>
          </p:nvPr>
        </p:nvSpPr>
        <p:spPr>
          <a:xfrm>
            <a:off x="769050" y="3396100"/>
            <a:ext cx="8520600" cy="7926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100"/>
              <a:buNone/>
              <a:defRPr sz="2100"/>
            </a:lvl1pPr>
            <a:lvl2pPr lvl="1" rtl="0" algn="ctr">
              <a:lnSpc>
                <a:spcPct val="100000"/>
              </a:lnSpc>
              <a:spcBef>
                <a:spcPts val="0"/>
              </a:spcBef>
              <a:spcAft>
                <a:spcPts val="0"/>
              </a:spcAft>
              <a:buSzPts val="2900"/>
              <a:buNone/>
              <a:defRPr sz="2900"/>
            </a:lvl2pPr>
            <a:lvl3pPr lvl="2" rtl="0" algn="ctr">
              <a:lnSpc>
                <a:spcPct val="100000"/>
              </a:lnSpc>
              <a:spcBef>
                <a:spcPts val="0"/>
              </a:spcBef>
              <a:spcAft>
                <a:spcPts val="0"/>
              </a:spcAft>
              <a:buSzPts val="2900"/>
              <a:buNone/>
              <a:defRPr sz="2900"/>
            </a:lvl3pPr>
            <a:lvl4pPr lvl="3" rtl="0" algn="ctr">
              <a:lnSpc>
                <a:spcPct val="100000"/>
              </a:lnSpc>
              <a:spcBef>
                <a:spcPts val="0"/>
              </a:spcBef>
              <a:spcAft>
                <a:spcPts val="0"/>
              </a:spcAft>
              <a:buSzPts val="2900"/>
              <a:buNone/>
              <a:defRPr sz="2900"/>
            </a:lvl4pPr>
            <a:lvl5pPr lvl="4" rtl="0" algn="ctr">
              <a:lnSpc>
                <a:spcPct val="100000"/>
              </a:lnSpc>
              <a:spcBef>
                <a:spcPts val="0"/>
              </a:spcBef>
              <a:spcAft>
                <a:spcPts val="0"/>
              </a:spcAft>
              <a:buSzPts val="2900"/>
              <a:buNone/>
              <a:defRPr sz="2900"/>
            </a:lvl5pPr>
            <a:lvl6pPr lvl="5" rtl="0" algn="ctr">
              <a:lnSpc>
                <a:spcPct val="100000"/>
              </a:lnSpc>
              <a:spcBef>
                <a:spcPts val="0"/>
              </a:spcBef>
              <a:spcAft>
                <a:spcPts val="0"/>
              </a:spcAft>
              <a:buSzPts val="2900"/>
              <a:buNone/>
              <a:defRPr sz="2900"/>
            </a:lvl6pPr>
            <a:lvl7pPr lvl="6" rtl="0" algn="ctr">
              <a:lnSpc>
                <a:spcPct val="100000"/>
              </a:lnSpc>
              <a:spcBef>
                <a:spcPts val="0"/>
              </a:spcBef>
              <a:spcAft>
                <a:spcPts val="0"/>
              </a:spcAft>
              <a:buSzPts val="2900"/>
              <a:buNone/>
              <a:defRPr sz="2900"/>
            </a:lvl7pPr>
            <a:lvl8pPr lvl="7" rtl="0" algn="ctr">
              <a:lnSpc>
                <a:spcPct val="100000"/>
              </a:lnSpc>
              <a:spcBef>
                <a:spcPts val="0"/>
              </a:spcBef>
              <a:spcAft>
                <a:spcPts val="0"/>
              </a:spcAft>
              <a:buSzPts val="2900"/>
              <a:buNone/>
              <a:defRPr sz="2900"/>
            </a:lvl8pPr>
            <a:lvl9pPr lvl="8" rtl="0" algn="ctr">
              <a:lnSpc>
                <a:spcPct val="100000"/>
              </a:lnSpc>
              <a:spcBef>
                <a:spcPts val="0"/>
              </a:spcBef>
              <a:spcAft>
                <a:spcPts val="0"/>
              </a:spcAft>
              <a:buSzPts val="2900"/>
              <a:buNone/>
              <a:defRPr sz="2900"/>
            </a:lvl9pPr>
          </a:lstStyle>
          <a:p/>
        </p:txBody>
      </p:sp>
    </p:spTree>
  </p:cSld>
  <p:clrMapOvr>
    <a:masterClrMapping/>
  </p:clrMapOvr>
</p:sldLayout>
</file>

<file path=ppt/slideLayouts/slideLayout2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3">
    <p:spTree>
      <p:nvGrpSpPr>
        <p:cNvPr id="3306" name="Shape 3306"/>
        <p:cNvGrpSpPr/>
        <p:nvPr/>
      </p:nvGrpSpPr>
      <p:grpSpPr>
        <a:xfrm>
          <a:off x="0" y="0"/>
          <a:ext cx="0" cy="0"/>
          <a:chOff x="0" y="0"/>
          <a:chExt cx="0" cy="0"/>
        </a:xfrm>
      </p:grpSpPr>
      <p:sp>
        <p:nvSpPr>
          <p:cNvPr id="3307" name="Google Shape;3307;p255"/>
          <p:cNvSpPr/>
          <p:nvPr/>
        </p:nvSpPr>
        <p:spPr>
          <a:xfrm>
            <a:off x="0" y="4357775"/>
            <a:ext cx="6633906" cy="785368"/>
          </a:xfrm>
          <a:custGeom>
            <a:rect b="b" l="l" r="r" t="t"/>
            <a:pathLst>
              <a:path extrusionOk="0" h="16396" w="17241">
                <a:moveTo>
                  <a:pt x="0" y="1"/>
                </a:moveTo>
                <a:lnTo>
                  <a:pt x="0" y="16396"/>
                </a:lnTo>
                <a:lnTo>
                  <a:pt x="17240" y="16396"/>
                </a:lnTo>
                <a:lnTo>
                  <a:pt x="172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255"/>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255"/>
          <p:cNvSpPr/>
          <p:nvPr/>
        </p:nvSpPr>
        <p:spPr>
          <a:xfrm>
            <a:off x="1923700" y="0"/>
            <a:ext cx="7220221" cy="2724140"/>
          </a:xfrm>
          <a:custGeom>
            <a:rect b="b" l="l" r="r" t="t"/>
            <a:pathLst>
              <a:path extrusionOk="0" h="24170" w="52686">
                <a:moveTo>
                  <a:pt x="1" y="0"/>
                </a:moveTo>
                <a:lnTo>
                  <a:pt x="1" y="24170"/>
                </a:lnTo>
                <a:lnTo>
                  <a:pt x="52686" y="24170"/>
                </a:lnTo>
                <a:lnTo>
                  <a:pt x="526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255"/>
          <p:cNvSpPr txBox="1"/>
          <p:nvPr>
            <p:ph type="title"/>
          </p:nvPr>
        </p:nvSpPr>
        <p:spPr>
          <a:xfrm>
            <a:off x="2951850" y="700250"/>
            <a:ext cx="32403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4300">
                <a:solidFill>
                  <a:schemeClr val="dk1"/>
                </a:solidFill>
              </a:defRPr>
            </a:lvl1pPr>
            <a:lvl2pPr lvl="1" rtl="0" algn="ctr">
              <a:spcBef>
                <a:spcPts val="0"/>
              </a:spcBef>
              <a:spcAft>
                <a:spcPts val="0"/>
              </a:spcAft>
              <a:buNone/>
              <a:defRPr sz="3000">
                <a:solidFill>
                  <a:schemeClr val="dk1"/>
                </a:solidFill>
              </a:defRPr>
            </a:lvl2pPr>
            <a:lvl3pPr lvl="2" rtl="0" algn="ctr">
              <a:spcBef>
                <a:spcPts val="0"/>
              </a:spcBef>
              <a:spcAft>
                <a:spcPts val="0"/>
              </a:spcAft>
              <a:buNone/>
              <a:defRPr sz="3000">
                <a:solidFill>
                  <a:schemeClr val="dk1"/>
                </a:solidFill>
              </a:defRPr>
            </a:lvl3pPr>
            <a:lvl4pPr lvl="3" rtl="0" algn="ctr">
              <a:spcBef>
                <a:spcPts val="0"/>
              </a:spcBef>
              <a:spcAft>
                <a:spcPts val="0"/>
              </a:spcAft>
              <a:buNone/>
              <a:defRPr sz="3000">
                <a:solidFill>
                  <a:schemeClr val="dk1"/>
                </a:solidFill>
              </a:defRPr>
            </a:lvl4pPr>
            <a:lvl5pPr lvl="4" rtl="0" algn="ctr">
              <a:spcBef>
                <a:spcPts val="0"/>
              </a:spcBef>
              <a:spcAft>
                <a:spcPts val="0"/>
              </a:spcAft>
              <a:buNone/>
              <a:defRPr sz="3000">
                <a:solidFill>
                  <a:schemeClr val="dk1"/>
                </a:solidFill>
              </a:defRPr>
            </a:lvl5pPr>
            <a:lvl6pPr lvl="5" rtl="0" algn="ctr">
              <a:spcBef>
                <a:spcPts val="0"/>
              </a:spcBef>
              <a:spcAft>
                <a:spcPts val="0"/>
              </a:spcAft>
              <a:buNone/>
              <a:defRPr sz="3000">
                <a:solidFill>
                  <a:schemeClr val="dk1"/>
                </a:solidFill>
              </a:defRPr>
            </a:lvl6pPr>
            <a:lvl7pPr lvl="6" rtl="0" algn="ctr">
              <a:spcBef>
                <a:spcPts val="0"/>
              </a:spcBef>
              <a:spcAft>
                <a:spcPts val="0"/>
              </a:spcAft>
              <a:buNone/>
              <a:defRPr sz="3000">
                <a:solidFill>
                  <a:schemeClr val="dk1"/>
                </a:solidFill>
              </a:defRPr>
            </a:lvl7pPr>
            <a:lvl8pPr lvl="7" rtl="0" algn="ctr">
              <a:spcBef>
                <a:spcPts val="0"/>
              </a:spcBef>
              <a:spcAft>
                <a:spcPts val="0"/>
              </a:spcAft>
              <a:buNone/>
              <a:defRPr sz="3000">
                <a:solidFill>
                  <a:schemeClr val="dk1"/>
                </a:solidFill>
              </a:defRPr>
            </a:lvl8pPr>
            <a:lvl9pPr lvl="8" rtl="0" algn="ctr">
              <a:spcBef>
                <a:spcPts val="0"/>
              </a:spcBef>
              <a:spcAft>
                <a:spcPts val="0"/>
              </a:spcAft>
              <a:buNone/>
              <a:defRPr sz="3000">
                <a:solidFill>
                  <a:schemeClr val="dk1"/>
                </a:solidFill>
              </a:defRPr>
            </a:lvl9pPr>
          </a:lstStyle>
          <a:p/>
        </p:txBody>
      </p:sp>
      <p:sp>
        <p:nvSpPr>
          <p:cNvPr id="3311" name="Google Shape;3311;p255"/>
          <p:cNvSpPr txBox="1"/>
          <p:nvPr>
            <p:ph idx="1" type="subTitle"/>
          </p:nvPr>
        </p:nvSpPr>
        <p:spPr>
          <a:xfrm>
            <a:off x="2951850" y="1515875"/>
            <a:ext cx="3240300" cy="12084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Clr>
                <a:schemeClr val="dk1"/>
              </a:buClr>
              <a:buSzPts val="3000"/>
              <a:buNone/>
              <a:defRPr sz="1600">
                <a:solidFill>
                  <a:schemeClr val="dk1"/>
                </a:solidFill>
              </a:defRPr>
            </a:lvl1pPr>
            <a:lvl2pPr lvl="1" rtl="0" algn="ctr">
              <a:lnSpc>
                <a:spcPct val="100000"/>
              </a:lnSpc>
              <a:spcBef>
                <a:spcPts val="0"/>
              </a:spcBef>
              <a:spcAft>
                <a:spcPts val="0"/>
              </a:spcAft>
              <a:buClr>
                <a:schemeClr val="dk1"/>
              </a:buClr>
              <a:buSzPts val="2800"/>
              <a:buNone/>
              <a:defRPr sz="2800">
                <a:solidFill>
                  <a:schemeClr val="dk1"/>
                </a:solidFill>
              </a:defRPr>
            </a:lvl2pPr>
            <a:lvl3pPr lvl="2" rtl="0" algn="ctr">
              <a:lnSpc>
                <a:spcPct val="100000"/>
              </a:lnSpc>
              <a:spcBef>
                <a:spcPts val="0"/>
              </a:spcBef>
              <a:spcAft>
                <a:spcPts val="0"/>
              </a:spcAft>
              <a:buClr>
                <a:schemeClr val="dk1"/>
              </a:buClr>
              <a:buSzPts val="2800"/>
              <a:buNone/>
              <a:defRPr sz="2800">
                <a:solidFill>
                  <a:schemeClr val="dk1"/>
                </a:solidFill>
              </a:defRPr>
            </a:lvl3pPr>
            <a:lvl4pPr lvl="3" rtl="0" algn="ctr">
              <a:lnSpc>
                <a:spcPct val="100000"/>
              </a:lnSpc>
              <a:spcBef>
                <a:spcPts val="0"/>
              </a:spcBef>
              <a:spcAft>
                <a:spcPts val="0"/>
              </a:spcAft>
              <a:buClr>
                <a:schemeClr val="dk1"/>
              </a:buClr>
              <a:buSzPts val="2800"/>
              <a:buNone/>
              <a:defRPr sz="2800">
                <a:solidFill>
                  <a:schemeClr val="dk1"/>
                </a:solidFill>
              </a:defRPr>
            </a:lvl4pPr>
            <a:lvl5pPr lvl="4" rtl="0" algn="ctr">
              <a:lnSpc>
                <a:spcPct val="100000"/>
              </a:lnSpc>
              <a:spcBef>
                <a:spcPts val="0"/>
              </a:spcBef>
              <a:spcAft>
                <a:spcPts val="0"/>
              </a:spcAft>
              <a:buClr>
                <a:schemeClr val="dk1"/>
              </a:buClr>
              <a:buSzPts val="2800"/>
              <a:buNone/>
              <a:defRPr sz="2800">
                <a:solidFill>
                  <a:schemeClr val="dk1"/>
                </a:solidFill>
              </a:defRPr>
            </a:lvl5pPr>
            <a:lvl6pPr lvl="5" rtl="0" algn="ctr">
              <a:lnSpc>
                <a:spcPct val="100000"/>
              </a:lnSpc>
              <a:spcBef>
                <a:spcPts val="0"/>
              </a:spcBef>
              <a:spcAft>
                <a:spcPts val="0"/>
              </a:spcAft>
              <a:buClr>
                <a:schemeClr val="dk1"/>
              </a:buClr>
              <a:buSzPts val="2800"/>
              <a:buNone/>
              <a:defRPr sz="2800">
                <a:solidFill>
                  <a:schemeClr val="dk1"/>
                </a:solidFill>
              </a:defRPr>
            </a:lvl6pPr>
            <a:lvl7pPr lvl="6" rtl="0" algn="ctr">
              <a:lnSpc>
                <a:spcPct val="100000"/>
              </a:lnSpc>
              <a:spcBef>
                <a:spcPts val="0"/>
              </a:spcBef>
              <a:spcAft>
                <a:spcPts val="0"/>
              </a:spcAft>
              <a:buClr>
                <a:schemeClr val="dk1"/>
              </a:buClr>
              <a:buSzPts val="2800"/>
              <a:buNone/>
              <a:defRPr sz="2800">
                <a:solidFill>
                  <a:schemeClr val="dk1"/>
                </a:solidFill>
              </a:defRPr>
            </a:lvl7pPr>
            <a:lvl8pPr lvl="7" rtl="0" algn="ctr">
              <a:lnSpc>
                <a:spcPct val="100000"/>
              </a:lnSpc>
              <a:spcBef>
                <a:spcPts val="0"/>
              </a:spcBef>
              <a:spcAft>
                <a:spcPts val="0"/>
              </a:spcAft>
              <a:buClr>
                <a:schemeClr val="dk1"/>
              </a:buClr>
              <a:buSzPts val="2800"/>
              <a:buNone/>
              <a:defRPr sz="2800">
                <a:solidFill>
                  <a:schemeClr val="dk1"/>
                </a:solidFill>
              </a:defRPr>
            </a:lvl8pPr>
            <a:lvl9pPr lvl="8" rtl="0" algn="ctr">
              <a:lnSpc>
                <a:spcPct val="100000"/>
              </a:lnSpc>
              <a:spcBef>
                <a:spcPts val="0"/>
              </a:spcBef>
              <a:spcAft>
                <a:spcPts val="0"/>
              </a:spcAft>
              <a:buClr>
                <a:schemeClr val="dk1"/>
              </a:buClr>
              <a:buSzPts val="2800"/>
              <a:buNone/>
              <a:defRPr sz="2800">
                <a:solidFill>
                  <a:schemeClr val="dk1"/>
                </a:solidFill>
              </a:defRPr>
            </a:lvl9pPr>
          </a:lstStyle>
          <a:p/>
        </p:txBody>
      </p:sp>
      <p:sp>
        <p:nvSpPr>
          <p:cNvPr id="3312" name="Google Shape;3312;p255"/>
          <p:cNvSpPr txBox="1"/>
          <p:nvPr/>
        </p:nvSpPr>
        <p:spPr>
          <a:xfrm>
            <a:off x="2510100" y="3306950"/>
            <a:ext cx="4123800" cy="91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Anaheim"/>
                <a:ea typeface="Anaheim"/>
                <a:cs typeface="Anaheim"/>
                <a:sym typeface="Anaheim"/>
              </a:rPr>
              <a:t>CREDITS: This presentation template was created by Slidesgo, incluiding icons by Flaticon, and infographics &amp; images by Freepik.</a:t>
            </a:r>
            <a:endParaRPr>
              <a:solidFill>
                <a:schemeClr val="lt1"/>
              </a:solidFill>
              <a:latin typeface="Anaheim"/>
              <a:ea typeface="Anaheim"/>
              <a:cs typeface="Anaheim"/>
              <a:sym typeface="Anaheim"/>
            </a:endParaRPr>
          </a:p>
        </p:txBody>
      </p:sp>
      <p:sp>
        <p:nvSpPr>
          <p:cNvPr id="3313" name="Google Shape;3313;p255"/>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255"/>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255"/>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255"/>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255"/>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255"/>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255"/>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255"/>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255"/>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322" name="Shape 3322"/>
        <p:cNvGrpSpPr/>
        <p:nvPr/>
      </p:nvGrpSpPr>
      <p:grpSpPr>
        <a:xfrm>
          <a:off x="0" y="0"/>
          <a:ext cx="0" cy="0"/>
          <a:chOff x="0" y="0"/>
          <a:chExt cx="0" cy="0"/>
        </a:xfrm>
      </p:grpSpPr>
      <p:sp>
        <p:nvSpPr>
          <p:cNvPr id="3323" name="Google Shape;3323;p256"/>
          <p:cNvSpPr/>
          <p:nvPr/>
        </p:nvSpPr>
        <p:spPr>
          <a:xfrm>
            <a:off x="0" y="3268775"/>
            <a:ext cx="667651" cy="355450"/>
          </a:xfrm>
          <a:custGeom>
            <a:rect b="b" l="l" r="r" t="t"/>
            <a:pathLst>
              <a:path extrusionOk="0" h="2764" w="2882">
                <a:moveTo>
                  <a:pt x="0" y="1"/>
                </a:moveTo>
                <a:lnTo>
                  <a:pt x="0" y="2763"/>
                </a:lnTo>
                <a:lnTo>
                  <a:pt x="2881" y="2763"/>
                </a:lnTo>
                <a:lnTo>
                  <a:pt x="28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256"/>
          <p:cNvSpPr/>
          <p:nvPr/>
        </p:nvSpPr>
        <p:spPr>
          <a:xfrm>
            <a:off x="7960123" y="323033"/>
            <a:ext cx="1183740" cy="355315"/>
          </a:xfrm>
          <a:custGeom>
            <a:rect b="b" l="l" r="r" t="t"/>
            <a:pathLst>
              <a:path extrusionOk="0" h="2763" w="9205">
                <a:moveTo>
                  <a:pt x="1" y="0"/>
                </a:moveTo>
                <a:lnTo>
                  <a:pt x="1" y="2762"/>
                </a:lnTo>
                <a:lnTo>
                  <a:pt x="9204" y="2762"/>
                </a:lnTo>
                <a:lnTo>
                  <a:pt x="92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256"/>
          <p:cNvSpPr/>
          <p:nvPr/>
        </p:nvSpPr>
        <p:spPr>
          <a:xfrm>
            <a:off x="7173125" y="912516"/>
            <a:ext cx="1970757" cy="355315"/>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256"/>
          <p:cNvSpPr/>
          <p:nvPr/>
        </p:nvSpPr>
        <p:spPr>
          <a:xfrm>
            <a:off x="7173125" y="2089940"/>
            <a:ext cx="1970757" cy="356858"/>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256"/>
          <p:cNvSpPr/>
          <p:nvPr/>
        </p:nvSpPr>
        <p:spPr>
          <a:xfrm>
            <a:off x="0" y="2089940"/>
            <a:ext cx="552969" cy="356858"/>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256"/>
          <p:cNvSpPr/>
          <p:nvPr/>
        </p:nvSpPr>
        <p:spPr>
          <a:xfrm>
            <a:off x="8773245" y="1500456"/>
            <a:ext cx="370618" cy="356858"/>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256"/>
          <p:cNvSpPr/>
          <p:nvPr/>
        </p:nvSpPr>
        <p:spPr>
          <a:xfrm>
            <a:off x="8039723" y="3268778"/>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256"/>
          <p:cNvSpPr/>
          <p:nvPr/>
        </p:nvSpPr>
        <p:spPr>
          <a:xfrm>
            <a:off x="7555951" y="3858262"/>
            <a:ext cx="1587922" cy="355315"/>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256"/>
          <p:cNvSpPr/>
          <p:nvPr/>
        </p:nvSpPr>
        <p:spPr>
          <a:xfrm>
            <a:off x="0" y="4446202"/>
            <a:ext cx="1183740" cy="356858"/>
          </a:xfrm>
          <a:custGeom>
            <a:rect b="b" l="l" r="r" t="t"/>
            <a:pathLst>
              <a:path extrusionOk="0" h="2775" w="9205">
                <a:moveTo>
                  <a:pt x="1" y="1"/>
                </a:moveTo>
                <a:lnTo>
                  <a:pt x="1" y="2775"/>
                </a:lnTo>
                <a:lnTo>
                  <a:pt x="9204" y="2775"/>
                </a:lnTo>
                <a:lnTo>
                  <a:pt x="92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256"/>
          <p:cNvSpPr/>
          <p:nvPr/>
        </p:nvSpPr>
        <p:spPr>
          <a:xfrm>
            <a:off x="0" y="3858262"/>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256"/>
          <p:cNvSpPr/>
          <p:nvPr/>
        </p:nvSpPr>
        <p:spPr>
          <a:xfrm>
            <a:off x="2325759" y="3858262"/>
            <a:ext cx="866747" cy="355315"/>
          </a:xfrm>
          <a:custGeom>
            <a:rect b="b" l="l" r="r" t="t"/>
            <a:pathLst>
              <a:path extrusionOk="0" h="2763" w="6740">
                <a:moveTo>
                  <a:pt x="1" y="1"/>
                </a:moveTo>
                <a:lnTo>
                  <a:pt x="1" y="2763"/>
                </a:lnTo>
                <a:lnTo>
                  <a:pt x="6739" y="2763"/>
                </a:lnTo>
                <a:lnTo>
                  <a:pt x="673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256"/>
          <p:cNvSpPr/>
          <p:nvPr/>
        </p:nvSpPr>
        <p:spPr>
          <a:xfrm>
            <a:off x="0" y="2679300"/>
            <a:ext cx="148591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256"/>
          <p:cNvSpPr/>
          <p:nvPr/>
        </p:nvSpPr>
        <p:spPr>
          <a:xfrm>
            <a:off x="896262" y="3268778"/>
            <a:ext cx="370618" cy="355443"/>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256"/>
          <p:cNvSpPr/>
          <p:nvPr/>
        </p:nvSpPr>
        <p:spPr>
          <a:xfrm>
            <a:off x="0" y="1500456"/>
            <a:ext cx="1104138" cy="356858"/>
          </a:xfrm>
          <a:custGeom>
            <a:rect b="b" l="l" r="r" t="t"/>
            <a:pathLst>
              <a:path extrusionOk="0" h="2775" w="8586">
                <a:moveTo>
                  <a:pt x="1" y="0"/>
                </a:moveTo>
                <a:lnTo>
                  <a:pt x="1" y="2774"/>
                </a:lnTo>
                <a:lnTo>
                  <a:pt x="8585" y="2774"/>
                </a:lnTo>
                <a:lnTo>
                  <a:pt x="85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256"/>
          <p:cNvSpPr/>
          <p:nvPr/>
        </p:nvSpPr>
        <p:spPr>
          <a:xfrm>
            <a:off x="359324" y="912525"/>
            <a:ext cx="1228595" cy="355301"/>
          </a:xfrm>
          <a:custGeom>
            <a:rect b="b" l="l" r="r" t="t"/>
            <a:pathLst>
              <a:path extrusionOk="0" h="2763" w="12348">
                <a:moveTo>
                  <a:pt x="1" y="0"/>
                </a:moveTo>
                <a:lnTo>
                  <a:pt x="1" y="2762"/>
                </a:lnTo>
                <a:lnTo>
                  <a:pt x="12348" y="2762"/>
                </a:lnTo>
                <a:lnTo>
                  <a:pt x="123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256"/>
          <p:cNvSpPr/>
          <p:nvPr/>
        </p:nvSpPr>
        <p:spPr>
          <a:xfrm>
            <a:off x="5395565" y="323033"/>
            <a:ext cx="2171240" cy="355315"/>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256"/>
          <p:cNvSpPr/>
          <p:nvPr/>
        </p:nvSpPr>
        <p:spPr>
          <a:xfrm>
            <a:off x="5729396" y="3858262"/>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256"/>
          <p:cNvSpPr/>
          <p:nvPr/>
        </p:nvSpPr>
        <p:spPr>
          <a:xfrm>
            <a:off x="1577072" y="4446200"/>
            <a:ext cx="3118770"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256"/>
          <p:cNvSpPr txBox="1"/>
          <p:nvPr>
            <p:ph type="title"/>
          </p:nvPr>
        </p:nvSpPr>
        <p:spPr>
          <a:xfrm>
            <a:off x="454800" y="2714625"/>
            <a:ext cx="8425200" cy="447900"/>
          </a:xfrm>
          <a:prstGeom prst="rect">
            <a:avLst/>
          </a:prstGeom>
        </p:spPr>
        <p:txBody>
          <a:bodyPr anchorCtr="0" anchor="ctr" bIns="0" lIns="91425" spcFirstLastPara="1" rIns="91425" wrap="square" tIns="0">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342" name="Google Shape;3342;p256"/>
          <p:cNvSpPr txBox="1"/>
          <p:nvPr>
            <p:ph hasCustomPrompt="1" idx="2" type="title"/>
          </p:nvPr>
        </p:nvSpPr>
        <p:spPr>
          <a:xfrm>
            <a:off x="454800" y="2150850"/>
            <a:ext cx="8425200" cy="489600"/>
          </a:xfrm>
          <a:prstGeom prst="rect">
            <a:avLst/>
          </a:prstGeom>
        </p:spPr>
        <p:txBody>
          <a:bodyPr anchorCtr="0" anchor="b" bIns="0" lIns="91425" spcFirstLastPara="1" rIns="91425" wrap="square" tIns="0">
            <a:noAutofit/>
          </a:bodyPr>
          <a:lstStyle>
            <a:lvl1pPr lvl="0" rtl="0" algn="ctr">
              <a:spcBef>
                <a:spcPts val="0"/>
              </a:spcBef>
              <a:spcAft>
                <a:spcPts val="0"/>
              </a:spcAft>
              <a:buClr>
                <a:schemeClr val="dk2"/>
              </a:buClr>
              <a:buSzPts val="8000"/>
              <a:buNone/>
              <a:defRPr sz="8000">
                <a:solidFill>
                  <a:schemeClr val="dk2"/>
                </a:solidFill>
              </a:defRPr>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2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343" name="Shape 3343"/>
        <p:cNvGrpSpPr/>
        <p:nvPr/>
      </p:nvGrpSpPr>
      <p:grpSpPr>
        <a:xfrm>
          <a:off x="0" y="0"/>
          <a:ext cx="0" cy="0"/>
          <a:chOff x="0" y="0"/>
          <a:chExt cx="0" cy="0"/>
        </a:xfrm>
      </p:grpSpPr>
      <p:sp>
        <p:nvSpPr>
          <p:cNvPr id="3344" name="Google Shape;3344;p257"/>
          <p:cNvSpPr/>
          <p:nvPr/>
        </p:nvSpPr>
        <p:spPr>
          <a:xfrm>
            <a:off x="0" y="1515825"/>
            <a:ext cx="2943127"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257"/>
          <p:cNvSpPr txBox="1"/>
          <p:nvPr>
            <p:ph idx="1" type="body"/>
          </p:nvPr>
        </p:nvSpPr>
        <p:spPr>
          <a:xfrm>
            <a:off x="609499" y="1973025"/>
            <a:ext cx="3512700" cy="21309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Font typeface="Raleway SemiBold"/>
              <a:buChar char="●"/>
              <a:defRPr sz="1600"/>
            </a:lvl1pPr>
            <a:lvl2pPr indent="-330200" lvl="1" marL="914400" rtl="0">
              <a:spcBef>
                <a:spcPts val="0"/>
              </a:spcBef>
              <a:spcAft>
                <a:spcPts val="0"/>
              </a:spcAft>
              <a:buSzPts val="1600"/>
              <a:buFont typeface="Nunito Light"/>
              <a:buChar char="○"/>
              <a:defRPr sz="1600"/>
            </a:lvl2pPr>
            <a:lvl3pPr indent="-330200" lvl="2" marL="1371600" rtl="0">
              <a:spcBef>
                <a:spcPts val="1600"/>
              </a:spcBef>
              <a:spcAft>
                <a:spcPts val="0"/>
              </a:spcAft>
              <a:buSzPts val="1600"/>
              <a:buFont typeface="Nunito Light"/>
              <a:buChar char="■"/>
              <a:defRPr sz="1600"/>
            </a:lvl3pPr>
            <a:lvl4pPr indent="-330200" lvl="3" marL="1828800" rtl="0">
              <a:spcBef>
                <a:spcPts val="1600"/>
              </a:spcBef>
              <a:spcAft>
                <a:spcPts val="0"/>
              </a:spcAft>
              <a:buSzPts val="1600"/>
              <a:buFont typeface="Nunito Light"/>
              <a:buChar char="●"/>
              <a:defRPr sz="1600"/>
            </a:lvl4pPr>
            <a:lvl5pPr indent="-330200" lvl="4" marL="2286000" rtl="0">
              <a:spcBef>
                <a:spcPts val="1600"/>
              </a:spcBef>
              <a:spcAft>
                <a:spcPts val="0"/>
              </a:spcAft>
              <a:buSzPts val="1600"/>
              <a:buFont typeface="Nunito Light"/>
              <a:buChar char="○"/>
              <a:defRPr sz="1600"/>
            </a:lvl5pPr>
            <a:lvl6pPr indent="-330200" lvl="5" marL="2743200" rtl="0">
              <a:spcBef>
                <a:spcPts val="1600"/>
              </a:spcBef>
              <a:spcAft>
                <a:spcPts val="0"/>
              </a:spcAft>
              <a:buSzPts val="1600"/>
              <a:buFont typeface="Nunito Light"/>
              <a:buChar char="■"/>
              <a:defRPr sz="1600"/>
            </a:lvl6pPr>
            <a:lvl7pPr indent="-330200" lvl="6" marL="3200400" rtl="0">
              <a:spcBef>
                <a:spcPts val="1600"/>
              </a:spcBef>
              <a:spcAft>
                <a:spcPts val="0"/>
              </a:spcAft>
              <a:buSzPts val="1600"/>
              <a:buFont typeface="Nunito Light"/>
              <a:buChar char="●"/>
              <a:defRPr sz="1600"/>
            </a:lvl7pPr>
            <a:lvl8pPr indent="-330200" lvl="7" marL="3657600" rtl="0">
              <a:spcBef>
                <a:spcPts val="1600"/>
              </a:spcBef>
              <a:spcAft>
                <a:spcPts val="0"/>
              </a:spcAft>
              <a:buSzPts val="1600"/>
              <a:buFont typeface="Nunito Light"/>
              <a:buChar char="○"/>
              <a:defRPr sz="1600"/>
            </a:lvl8pPr>
            <a:lvl9pPr indent="-330200" lvl="8" marL="4114800" rtl="0">
              <a:spcBef>
                <a:spcPts val="1600"/>
              </a:spcBef>
              <a:spcAft>
                <a:spcPts val="1600"/>
              </a:spcAft>
              <a:buSzPts val="1600"/>
              <a:buFont typeface="Nunito Light"/>
              <a:buChar char="■"/>
              <a:defRPr sz="1600"/>
            </a:lvl9pPr>
          </a:lstStyle>
          <a:p/>
        </p:txBody>
      </p:sp>
      <p:sp>
        <p:nvSpPr>
          <p:cNvPr id="3346" name="Google Shape;3346;p257"/>
          <p:cNvSpPr txBox="1"/>
          <p:nvPr>
            <p:ph type="title"/>
          </p:nvPr>
        </p:nvSpPr>
        <p:spPr>
          <a:xfrm>
            <a:off x="560825" y="1168325"/>
            <a:ext cx="3561300" cy="6690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2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47" name="Shape 3347"/>
        <p:cNvGrpSpPr/>
        <p:nvPr/>
      </p:nvGrpSpPr>
      <p:grpSpPr>
        <a:xfrm>
          <a:off x="0" y="0"/>
          <a:ext cx="0" cy="0"/>
          <a:chOff x="0" y="0"/>
          <a:chExt cx="0" cy="0"/>
        </a:xfrm>
      </p:grpSpPr>
      <p:sp>
        <p:nvSpPr>
          <p:cNvPr id="3348" name="Google Shape;3348;p258"/>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3349" name="Google Shape;3349;p258"/>
          <p:cNvSpPr txBox="1"/>
          <p:nvPr>
            <p:ph idx="1" type="subTitle"/>
          </p:nvPr>
        </p:nvSpPr>
        <p:spPr>
          <a:xfrm>
            <a:off x="277357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3350" name="Google Shape;3350;p258"/>
          <p:cNvSpPr txBox="1"/>
          <p:nvPr>
            <p:ph idx="2" type="title"/>
          </p:nvPr>
        </p:nvSpPr>
        <p:spPr>
          <a:xfrm>
            <a:off x="2646050" y="2523698"/>
            <a:ext cx="2481300" cy="5244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3351" name="Google Shape;3351;p258"/>
          <p:cNvSpPr txBox="1"/>
          <p:nvPr>
            <p:ph idx="3" type="subTitle"/>
          </p:nvPr>
        </p:nvSpPr>
        <p:spPr>
          <a:xfrm>
            <a:off x="607022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3352" name="Google Shape;3352;p258"/>
          <p:cNvSpPr txBox="1"/>
          <p:nvPr>
            <p:ph idx="4" type="title"/>
          </p:nvPr>
        </p:nvSpPr>
        <p:spPr>
          <a:xfrm>
            <a:off x="5942650" y="2523676"/>
            <a:ext cx="2481300" cy="5244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3353" name="Google Shape;3353;p258"/>
          <p:cNvSpPr/>
          <p:nvPr/>
        </p:nvSpPr>
        <p:spPr>
          <a:xfrm flipH="1">
            <a:off x="7772389" y="0"/>
            <a:ext cx="1371614" cy="356851"/>
          </a:xfrm>
          <a:custGeom>
            <a:rect b="b" l="l" r="r" t="t"/>
            <a:pathLst>
              <a:path extrusionOk="0" h="2775" w="16884">
                <a:moveTo>
                  <a:pt x="0" y="1"/>
                </a:moveTo>
                <a:lnTo>
                  <a:pt x="0" y="2775"/>
                </a:lnTo>
                <a:lnTo>
                  <a:pt x="16883" y="2775"/>
                </a:lnTo>
                <a:lnTo>
                  <a:pt x="16883"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54" name="Shape 3354"/>
        <p:cNvGrpSpPr/>
        <p:nvPr/>
      </p:nvGrpSpPr>
      <p:grpSpPr>
        <a:xfrm>
          <a:off x="0" y="0"/>
          <a:ext cx="0" cy="0"/>
          <a:chOff x="0" y="0"/>
          <a:chExt cx="0" cy="0"/>
        </a:xfrm>
      </p:grpSpPr>
      <p:sp>
        <p:nvSpPr>
          <p:cNvPr id="3355" name="Google Shape;3355;p259"/>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2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56" name="Shape 3356"/>
        <p:cNvGrpSpPr/>
        <p:nvPr/>
      </p:nvGrpSpPr>
      <p:grpSpPr>
        <a:xfrm>
          <a:off x="0" y="0"/>
          <a:ext cx="0" cy="0"/>
          <a:chOff x="0" y="0"/>
          <a:chExt cx="0" cy="0"/>
        </a:xfrm>
      </p:grpSpPr>
      <p:sp>
        <p:nvSpPr>
          <p:cNvPr id="3357" name="Google Shape;3357;p260"/>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3358" name="Google Shape;3358;p260"/>
          <p:cNvSpPr txBox="1"/>
          <p:nvPr>
            <p:ph idx="1" type="subTitle"/>
          </p:nvPr>
        </p:nvSpPr>
        <p:spPr>
          <a:xfrm flipH="1">
            <a:off x="1456725" y="1617100"/>
            <a:ext cx="1960800" cy="1037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3359" name="Google Shape;3359;p260"/>
          <p:cNvSpPr/>
          <p:nvPr/>
        </p:nvSpPr>
        <p:spPr>
          <a:xfrm>
            <a:off x="0" y="2689849"/>
            <a:ext cx="2770896" cy="1033530"/>
          </a:xfrm>
          <a:custGeom>
            <a:rect b="b" l="l" r="r" t="t"/>
            <a:pathLst>
              <a:path extrusionOk="0" h="5847" w="106491">
                <a:moveTo>
                  <a:pt x="1" y="0"/>
                </a:moveTo>
                <a:lnTo>
                  <a:pt x="1" y="5846"/>
                </a:lnTo>
                <a:lnTo>
                  <a:pt x="106490" y="5846"/>
                </a:lnTo>
                <a:lnTo>
                  <a:pt x="106490"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260"/>
          <p:cNvSpPr/>
          <p:nvPr/>
        </p:nvSpPr>
        <p:spPr>
          <a:xfrm>
            <a:off x="0" y="0"/>
            <a:ext cx="1278158" cy="442823"/>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dea principal">
  <p:cSld name="MAIN_POINT_1">
    <p:bg>
      <p:bgPr>
        <a:solidFill>
          <a:schemeClr val="dk1"/>
        </a:solidFill>
      </p:bgPr>
    </p:bg>
    <p:spTree>
      <p:nvGrpSpPr>
        <p:cNvPr id="3361" name="Shape 3361"/>
        <p:cNvGrpSpPr/>
        <p:nvPr/>
      </p:nvGrpSpPr>
      <p:grpSpPr>
        <a:xfrm>
          <a:off x="0" y="0"/>
          <a:ext cx="0" cy="0"/>
          <a:chOff x="0" y="0"/>
          <a:chExt cx="0" cy="0"/>
        </a:xfrm>
      </p:grpSpPr>
      <p:sp>
        <p:nvSpPr>
          <p:cNvPr id="3362" name="Google Shape;3362;p261"/>
          <p:cNvSpPr/>
          <p:nvPr/>
        </p:nvSpPr>
        <p:spPr>
          <a:xfrm flipH="1">
            <a:off x="27" y="323033"/>
            <a:ext cx="1183740" cy="355315"/>
          </a:xfrm>
          <a:custGeom>
            <a:rect b="b" l="l" r="r" t="t"/>
            <a:pathLst>
              <a:path extrusionOk="0" h="2763" w="9205">
                <a:moveTo>
                  <a:pt x="1" y="0"/>
                </a:moveTo>
                <a:lnTo>
                  <a:pt x="1" y="2762"/>
                </a:lnTo>
                <a:lnTo>
                  <a:pt x="9204" y="2762"/>
                </a:lnTo>
                <a:lnTo>
                  <a:pt x="92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261"/>
          <p:cNvSpPr/>
          <p:nvPr/>
        </p:nvSpPr>
        <p:spPr>
          <a:xfrm flipH="1">
            <a:off x="3" y="912525"/>
            <a:ext cx="3076570" cy="355301"/>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261"/>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261"/>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261"/>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261"/>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261"/>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261"/>
          <p:cNvSpPr/>
          <p:nvPr/>
        </p:nvSpPr>
        <p:spPr>
          <a:xfrm flipH="1">
            <a:off x="29" y="3268778"/>
            <a:ext cx="1104138" cy="355443"/>
          </a:xfrm>
          <a:custGeom>
            <a:rect b="b" l="l" r="r" t="t"/>
            <a:pathLst>
              <a:path extrusionOk="0" h="2764" w="8586">
                <a:moveTo>
                  <a:pt x="1" y="1"/>
                </a:moveTo>
                <a:lnTo>
                  <a:pt x="1" y="2763"/>
                </a:lnTo>
                <a:lnTo>
                  <a:pt x="8585" y="2763"/>
                </a:lnTo>
                <a:lnTo>
                  <a:pt x="8585" y="1"/>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261"/>
          <p:cNvSpPr/>
          <p:nvPr/>
        </p:nvSpPr>
        <p:spPr>
          <a:xfrm flipH="1">
            <a:off x="1299941" y="3268775"/>
            <a:ext cx="490759"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261"/>
          <p:cNvSpPr/>
          <p:nvPr/>
        </p:nvSpPr>
        <p:spPr>
          <a:xfrm flipH="1">
            <a:off x="13" y="3858250"/>
            <a:ext cx="1457311" cy="355322"/>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261"/>
          <p:cNvSpPr/>
          <p:nvPr/>
        </p:nvSpPr>
        <p:spPr>
          <a:xfrm flipH="1">
            <a:off x="7377202" y="3858250"/>
            <a:ext cx="1766704" cy="355322"/>
          </a:xfrm>
          <a:custGeom>
            <a:rect b="b" l="l" r="r" t="t"/>
            <a:pathLst>
              <a:path extrusionOk="0" h="2763" w="15325">
                <a:moveTo>
                  <a:pt x="1" y="1"/>
                </a:moveTo>
                <a:lnTo>
                  <a:pt x="1" y="2763"/>
                </a:lnTo>
                <a:lnTo>
                  <a:pt x="15324" y="2763"/>
                </a:lnTo>
                <a:lnTo>
                  <a:pt x="1532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261"/>
          <p:cNvSpPr/>
          <p:nvPr/>
        </p:nvSpPr>
        <p:spPr>
          <a:xfrm flipH="1">
            <a:off x="7488607" y="2679300"/>
            <a:ext cx="165529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261"/>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261"/>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261"/>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261"/>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261"/>
          <p:cNvSpPr/>
          <p:nvPr/>
        </p:nvSpPr>
        <p:spPr>
          <a:xfrm flipH="1">
            <a:off x="3895732" y="323025"/>
            <a:ext cx="4819643" cy="355322"/>
          </a:xfrm>
          <a:custGeom>
            <a:rect b="b" l="l" r="r" t="t"/>
            <a:pathLst>
              <a:path extrusionOk="0" h="2763" w="18087">
                <a:moveTo>
                  <a:pt x="1" y="0"/>
                </a:moveTo>
                <a:lnTo>
                  <a:pt x="1" y="2762"/>
                </a:lnTo>
                <a:lnTo>
                  <a:pt x="18087" y="2762"/>
                </a:lnTo>
                <a:lnTo>
                  <a:pt x="180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261"/>
          <p:cNvSpPr/>
          <p:nvPr/>
        </p:nvSpPr>
        <p:spPr>
          <a:xfrm flipH="1">
            <a:off x="2611243" y="4446200"/>
            <a:ext cx="6532757" cy="356851"/>
          </a:xfrm>
          <a:custGeom>
            <a:rect b="b" l="l" r="r" t="t"/>
            <a:pathLst>
              <a:path extrusionOk="0" h="2775" w="16884">
                <a:moveTo>
                  <a:pt x="0" y="1"/>
                </a:moveTo>
                <a:lnTo>
                  <a:pt x="0" y="2775"/>
                </a:lnTo>
                <a:lnTo>
                  <a:pt x="16883" y="2775"/>
                </a:lnTo>
                <a:lnTo>
                  <a:pt x="1688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261"/>
          <p:cNvSpPr/>
          <p:nvPr/>
        </p:nvSpPr>
        <p:spPr>
          <a:xfrm>
            <a:off x="2094068" y="1123143"/>
            <a:ext cx="4955589" cy="3012341"/>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261"/>
          <p:cNvSpPr/>
          <p:nvPr/>
        </p:nvSpPr>
        <p:spPr>
          <a:xfrm>
            <a:off x="4277738" y="1545725"/>
            <a:ext cx="191018" cy="298421"/>
          </a:xfrm>
          <a:custGeom>
            <a:rect b="b" l="l" r="r" t="t"/>
            <a:pathLst>
              <a:path extrusionOk="0" h="9133" w="5846">
                <a:moveTo>
                  <a:pt x="4560" y="1"/>
                </a:moveTo>
                <a:lnTo>
                  <a:pt x="0" y="4573"/>
                </a:lnTo>
                <a:lnTo>
                  <a:pt x="4560" y="9133"/>
                </a:lnTo>
                <a:lnTo>
                  <a:pt x="5846" y="7847"/>
                </a:lnTo>
                <a:lnTo>
                  <a:pt x="2572" y="4573"/>
                </a:lnTo>
                <a:lnTo>
                  <a:pt x="5846" y="1287"/>
                </a:lnTo>
                <a:lnTo>
                  <a:pt x="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261"/>
          <p:cNvSpPr/>
          <p:nvPr/>
        </p:nvSpPr>
        <p:spPr>
          <a:xfrm>
            <a:off x="4674543" y="1545725"/>
            <a:ext cx="191443" cy="298421"/>
          </a:xfrm>
          <a:custGeom>
            <a:rect b="b" l="l" r="r" t="t"/>
            <a:pathLst>
              <a:path extrusionOk="0" h="9133" w="5859">
                <a:moveTo>
                  <a:pt x="1286" y="1"/>
                </a:moveTo>
                <a:lnTo>
                  <a:pt x="0" y="1287"/>
                </a:lnTo>
                <a:lnTo>
                  <a:pt x="3287" y="4573"/>
                </a:lnTo>
                <a:lnTo>
                  <a:pt x="0" y="7847"/>
                </a:lnTo>
                <a:lnTo>
                  <a:pt x="1286" y="9133"/>
                </a:lnTo>
                <a:lnTo>
                  <a:pt x="5858" y="4573"/>
                </a:lnTo>
                <a:lnTo>
                  <a:pt x="1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261"/>
          <p:cNvSpPr/>
          <p:nvPr/>
        </p:nvSpPr>
        <p:spPr>
          <a:xfrm>
            <a:off x="4508031" y="1516154"/>
            <a:ext cx="127236" cy="357955"/>
          </a:xfrm>
          <a:custGeom>
            <a:rect b="b" l="l" r="r" t="t"/>
            <a:pathLst>
              <a:path extrusionOk="0" h="10955" w="3894">
                <a:moveTo>
                  <a:pt x="2108" y="1"/>
                </a:moveTo>
                <a:lnTo>
                  <a:pt x="1" y="10597"/>
                </a:lnTo>
                <a:lnTo>
                  <a:pt x="1786" y="10955"/>
                </a:lnTo>
                <a:lnTo>
                  <a:pt x="3894" y="358"/>
                </a:lnTo>
                <a:lnTo>
                  <a:pt x="21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261"/>
          <p:cNvSpPr/>
          <p:nvPr/>
        </p:nvSpPr>
        <p:spPr>
          <a:xfrm flipH="1">
            <a:off x="1647812" y="3858250"/>
            <a:ext cx="1766688" cy="355322"/>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261"/>
          <p:cNvSpPr/>
          <p:nvPr/>
        </p:nvSpPr>
        <p:spPr>
          <a:xfrm flipH="1">
            <a:off x="6667517" y="3268775"/>
            <a:ext cx="1246883" cy="355450"/>
          </a:xfrm>
          <a:custGeom>
            <a:rect b="b" l="l" r="r" t="t"/>
            <a:pathLst>
              <a:path extrusionOk="0" h="2764" w="18027">
                <a:moveTo>
                  <a:pt x="1" y="1"/>
                </a:moveTo>
                <a:lnTo>
                  <a:pt x="1" y="2763"/>
                </a:lnTo>
                <a:lnTo>
                  <a:pt x="18027" y="2763"/>
                </a:lnTo>
                <a:lnTo>
                  <a:pt x="180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261"/>
          <p:cNvSpPr/>
          <p:nvPr/>
        </p:nvSpPr>
        <p:spPr>
          <a:xfrm flipH="1">
            <a:off x="5729417" y="912525"/>
            <a:ext cx="985703" cy="355301"/>
          </a:xfrm>
          <a:custGeom>
            <a:rect b="b" l="l" r="r" t="t"/>
            <a:pathLst>
              <a:path extrusionOk="0" h="2763" w="12443">
                <a:moveTo>
                  <a:pt x="1" y="0"/>
                </a:moveTo>
                <a:lnTo>
                  <a:pt x="1" y="2762"/>
                </a:lnTo>
                <a:lnTo>
                  <a:pt x="12443" y="2762"/>
                </a:lnTo>
                <a:lnTo>
                  <a:pt x="12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261"/>
          <p:cNvSpPr txBox="1"/>
          <p:nvPr>
            <p:ph idx="1" type="subTitle"/>
          </p:nvPr>
        </p:nvSpPr>
        <p:spPr>
          <a:xfrm flipH="1">
            <a:off x="2521800" y="2340324"/>
            <a:ext cx="4100400" cy="808500"/>
          </a:xfrm>
          <a:prstGeom prst="rect">
            <a:avLst/>
          </a:prstGeom>
        </p:spPr>
        <p:txBody>
          <a:bodyPr anchorCtr="0" anchor="ctr" bIns="0" lIns="91425" spcFirstLastPara="1" rIns="91425" wrap="square" tIns="0">
            <a:noAutofit/>
          </a:bodyPr>
          <a:lstStyle>
            <a:lvl1pPr lvl="0" rtl="0" algn="ctr">
              <a:lnSpc>
                <a:spcPct val="100000"/>
              </a:lnSpc>
              <a:spcBef>
                <a:spcPts val="0"/>
              </a:spcBef>
              <a:spcAft>
                <a:spcPts val="0"/>
              </a:spcAft>
              <a:buClr>
                <a:schemeClr val="dk1"/>
              </a:buClr>
              <a:buSzPts val="1800"/>
              <a:buFont typeface="Overpass Mono"/>
              <a:buNone/>
              <a:defRPr b="1" sz="1600">
                <a:solidFill>
                  <a:schemeClr val="dk1"/>
                </a:solidFill>
                <a:latin typeface="Overpass Mono"/>
                <a:ea typeface="Overpass Mono"/>
                <a:cs typeface="Overpass Mono"/>
                <a:sym typeface="Overpass Mono"/>
              </a:defRPr>
            </a:lvl1pPr>
            <a:lvl2pPr lvl="1" rtl="0" algn="r">
              <a:lnSpc>
                <a:spcPct val="100000"/>
              </a:lnSpc>
              <a:spcBef>
                <a:spcPts val="0"/>
              </a:spcBef>
              <a:spcAft>
                <a:spcPts val="0"/>
              </a:spcAft>
              <a:buClr>
                <a:schemeClr val="dk1"/>
              </a:buClr>
              <a:buSzPts val="1400"/>
              <a:buNone/>
              <a:defRPr>
                <a:solidFill>
                  <a:schemeClr val="dk1"/>
                </a:solidFill>
              </a:defRPr>
            </a:lvl2pPr>
            <a:lvl3pPr lvl="2" rtl="0" algn="r">
              <a:lnSpc>
                <a:spcPct val="100000"/>
              </a:lnSpc>
              <a:spcBef>
                <a:spcPts val="0"/>
              </a:spcBef>
              <a:spcAft>
                <a:spcPts val="0"/>
              </a:spcAft>
              <a:buClr>
                <a:schemeClr val="dk1"/>
              </a:buClr>
              <a:buSzPts val="1400"/>
              <a:buNone/>
              <a:defRPr>
                <a:solidFill>
                  <a:schemeClr val="dk1"/>
                </a:solidFill>
              </a:defRPr>
            </a:lvl3pPr>
            <a:lvl4pPr lvl="3" rtl="0" algn="r">
              <a:lnSpc>
                <a:spcPct val="100000"/>
              </a:lnSpc>
              <a:spcBef>
                <a:spcPts val="0"/>
              </a:spcBef>
              <a:spcAft>
                <a:spcPts val="0"/>
              </a:spcAft>
              <a:buClr>
                <a:schemeClr val="dk1"/>
              </a:buClr>
              <a:buSzPts val="1400"/>
              <a:buNone/>
              <a:defRPr>
                <a:solidFill>
                  <a:schemeClr val="dk1"/>
                </a:solidFill>
              </a:defRPr>
            </a:lvl4pPr>
            <a:lvl5pPr lvl="4" rtl="0" algn="r">
              <a:lnSpc>
                <a:spcPct val="100000"/>
              </a:lnSpc>
              <a:spcBef>
                <a:spcPts val="0"/>
              </a:spcBef>
              <a:spcAft>
                <a:spcPts val="0"/>
              </a:spcAft>
              <a:buClr>
                <a:schemeClr val="dk1"/>
              </a:buClr>
              <a:buSzPts val="1400"/>
              <a:buNone/>
              <a:defRPr>
                <a:solidFill>
                  <a:schemeClr val="dk1"/>
                </a:solidFill>
              </a:defRPr>
            </a:lvl5pPr>
            <a:lvl6pPr lvl="5" rtl="0" algn="r">
              <a:lnSpc>
                <a:spcPct val="100000"/>
              </a:lnSpc>
              <a:spcBef>
                <a:spcPts val="0"/>
              </a:spcBef>
              <a:spcAft>
                <a:spcPts val="0"/>
              </a:spcAft>
              <a:buClr>
                <a:schemeClr val="dk1"/>
              </a:buClr>
              <a:buSzPts val="1400"/>
              <a:buNone/>
              <a:defRPr>
                <a:solidFill>
                  <a:schemeClr val="dk1"/>
                </a:solidFill>
              </a:defRPr>
            </a:lvl6pPr>
            <a:lvl7pPr lvl="6" rtl="0" algn="r">
              <a:lnSpc>
                <a:spcPct val="100000"/>
              </a:lnSpc>
              <a:spcBef>
                <a:spcPts val="0"/>
              </a:spcBef>
              <a:spcAft>
                <a:spcPts val="0"/>
              </a:spcAft>
              <a:buClr>
                <a:schemeClr val="dk1"/>
              </a:buClr>
              <a:buSzPts val="1400"/>
              <a:buNone/>
              <a:defRPr>
                <a:solidFill>
                  <a:schemeClr val="dk1"/>
                </a:solidFill>
              </a:defRPr>
            </a:lvl7pPr>
            <a:lvl8pPr lvl="7" rtl="0" algn="r">
              <a:lnSpc>
                <a:spcPct val="100000"/>
              </a:lnSpc>
              <a:spcBef>
                <a:spcPts val="0"/>
              </a:spcBef>
              <a:spcAft>
                <a:spcPts val="0"/>
              </a:spcAft>
              <a:buClr>
                <a:schemeClr val="dk1"/>
              </a:buClr>
              <a:buSzPts val="1400"/>
              <a:buNone/>
              <a:defRPr>
                <a:solidFill>
                  <a:schemeClr val="dk1"/>
                </a:solidFill>
              </a:defRPr>
            </a:lvl8pPr>
            <a:lvl9pPr lvl="8" rtl="0" algn="r">
              <a:lnSpc>
                <a:spcPct val="100000"/>
              </a:lnSpc>
              <a:spcBef>
                <a:spcPts val="0"/>
              </a:spcBef>
              <a:spcAft>
                <a:spcPts val="0"/>
              </a:spcAft>
              <a:buClr>
                <a:schemeClr val="dk1"/>
              </a:buClr>
              <a:buSzPts val="1400"/>
              <a:buNone/>
              <a:defRPr>
                <a:solidFill>
                  <a:schemeClr val="dk1"/>
                </a:solidFill>
              </a:defRPr>
            </a:lvl9pPr>
          </a:lstStyle>
          <a:p/>
        </p:txBody>
      </p:sp>
      <p:sp>
        <p:nvSpPr>
          <p:cNvPr id="3388" name="Google Shape;3388;p261"/>
          <p:cNvSpPr txBox="1"/>
          <p:nvPr>
            <p:ph type="title"/>
          </p:nvPr>
        </p:nvSpPr>
        <p:spPr>
          <a:xfrm>
            <a:off x="2521800" y="3221225"/>
            <a:ext cx="4100400" cy="402900"/>
          </a:xfrm>
          <a:prstGeom prst="rect">
            <a:avLst/>
          </a:prstGeom>
        </p:spPr>
        <p:txBody>
          <a:bodyPr anchorCtr="0" anchor="t" bIns="91425" lIns="91425" spcFirstLastPara="1" rIns="91425" wrap="square" tIns="0">
            <a:noAutofit/>
          </a:bodyPr>
          <a:lstStyle>
            <a:lvl1pPr lvl="0" rtl="0" algn="ctr">
              <a:spcBef>
                <a:spcPts val="0"/>
              </a:spcBef>
              <a:spcAft>
                <a:spcPts val="0"/>
              </a:spcAft>
              <a:buNone/>
              <a:defRPr b="0" sz="2200">
                <a:solidFill>
                  <a:schemeClr val="dk1"/>
                </a:solidFill>
                <a:latin typeface="Anaheim"/>
                <a:ea typeface="Anaheim"/>
                <a:cs typeface="Anaheim"/>
                <a:sym typeface="Anaheim"/>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36" name="Shape 236"/>
        <p:cNvGrpSpPr/>
        <p:nvPr/>
      </p:nvGrpSpPr>
      <p:grpSpPr>
        <a:xfrm>
          <a:off x="0" y="0"/>
          <a:ext cx="0" cy="0"/>
          <a:chOff x="0" y="0"/>
          <a:chExt cx="0" cy="0"/>
        </a:xfrm>
      </p:grpSpPr>
      <p:sp>
        <p:nvSpPr>
          <p:cNvPr id="237" name="Google Shape;237;p27"/>
          <p:cNvSpPr/>
          <p:nvPr/>
        </p:nvSpPr>
        <p:spPr>
          <a:xfrm>
            <a:off x="0" y="1584850"/>
            <a:ext cx="4361919"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7"/>
          <p:cNvSpPr/>
          <p:nvPr/>
        </p:nvSpPr>
        <p:spPr>
          <a:xfrm>
            <a:off x="6076300" y="1584850"/>
            <a:ext cx="1243658" cy="241393"/>
          </a:xfrm>
          <a:custGeom>
            <a:rect b="b" l="l" r="r" t="t"/>
            <a:pathLst>
              <a:path extrusionOk="0" h="5847" w="19503">
                <a:moveTo>
                  <a:pt x="0" y="1"/>
                </a:moveTo>
                <a:lnTo>
                  <a:pt x="0" y="5847"/>
                </a:lnTo>
                <a:lnTo>
                  <a:pt x="19503" y="5847"/>
                </a:lnTo>
                <a:lnTo>
                  <a:pt x="195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7"/>
          <p:cNvSpPr/>
          <p:nvPr/>
        </p:nvSpPr>
        <p:spPr>
          <a:xfrm>
            <a:off x="2172024" y="3002644"/>
            <a:ext cx="1243656" cy="240911"/>
          </a:xfrm>
          <a:custGeom>
            <a:rect b="b" l="l" r="r" t="t"/>
            <a:pathLst>
              <a:path extrusionOk="0" h="5847" w="30184">
                <a:moveTo>
                  <a:pt x="1" y="0"/>
                </a:moveTo>
                <a:lnTo>
                  <a:pt x="1" y="5846"/>
                </a:lnTo>
                <a:lnTo>
                  <a:pt x="30183" y="5846"/>
                </a:lnTo>
                <a:lnTo>
                  <a:pt x="301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7"/>
          <p:cNvSpPr/>
          <p:nvPr/>
        </p:nvSpPr>
        <p:spPr>
          <a:xfrm>
            <a:off x="4667250" y="3002650"/>
            <a:ext cx="4476882"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7"/>
          <p:cNvSpPr/>
          <p:nvPr/>
        </p:nvSpPr>
        <p:spPr>
          <a:xfrm>
            <a:off x="4552950" y="1584850"/>
            <a:ext cx="1342466" cy="241405"/>
          </a:xfrm>
          <a:custGeom>
            <a:rect b="b" l="l" r="r" t="t"/>
            <a:pathLst>
              <a:path extrusionOk="0" h="5859" w="146079">
                <a:moveTo>
                  <a:pt x="1" y="1"/>
                </a:moveTo>
                <a:lnTo>
                  <a:pt x="1" y="5858"/>
                </a:lnTo>
                <a:lnTo>
                  <a:pt x="146079" y="5858"/>
                </a:lnTo>
                <a:lnTo>
                  <a:pt x="1460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7"/>
          <p:cNvSpPr txBox="1"/>
          <p:nvPr>
            <p:ph type="ctrTitle"/>
          </p:nvPr>
        </p:nvSpPr>
        <p:spPr>
          <a:xfrm flipH="1">
            <a:off x="2189800" y="1848349"/>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243" name="Google Shape;243;p27"/>
          <p:cNvSpPr txBox="1"/>
          <p:nvPr>
            <p:ph idx="1" type="subTitle"/>
          </p:nvPr>
        </p:nvSpPr>
        <p:spPr>
          <a:xfrm flipH="1">
            <a:off x="2189801" y="2162325"/>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244" name="Google Shape;244;p27"/>
          <p:cNvSpPr txBox="1"/>
          <p:nvPr>
            <p:ph idx="2" type="ctrTitle"/>
          </p:nvPr>
        </p:nvSpPr>
        <p:spPr>
          <a:xfrm flipH="1">
            <a:off x="4811675" y="1848401"/>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245" name="Google Shape;245;p27"/>
          <p:cNvSpPr txBox="1"/>
          <p:nvPr>
            <p:ph idx="3" type="subTitle"/>
          </p:nvPr>
        </p:nvSpPr>
        <p:spPr>
          <a:xfrm flipH="1">
            <a:off x="4811675" y="2163531"/>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246" name="Google Shape;246;p27"/>
          <p:cNvSpPr txBox="1"/>
          <p:nvPr>
            <p:ph idx="4" type="ctrTitle"/>
          </p:nvPr>
        </p:nvSpPr>
        <p:spPr>
          <a:xfrm flipH="1">
            <a:off x="2189796" y="3103412"/>
            <a:ext cx="21639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200"/>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247" name="Google Shape;247;p27"/>
          <p:cNvSpPr txBox="1"/>
          <p:nvPr>
            <p:ph idx="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248" name="Google Shape;248;p27"/>
          <p:cNvSpPr txBox="1"/>
          <p:nvPr>
            <p:ph idx="6" type="ctrTitle"/>
          </p:nvPr>
        </p:nvSpPr>
        <p:spPr>
          <a:xfrm flipH="1">
            <a:off x="2189800" y="3258286"/>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249" name="Google Shape;249;p27"/>
          <p:cNvSpPr txBox="1"/>
          <p:nvPr>
            <p:ph idx="7" type="subTitle"/>
          </p:nvPr>
        </p:nvSpPr>
        <p:spPr>
          <a:xfrm flipH="1">
            <a:off x="2189801" y="3572262"/>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250" name="Google Shape;250;p27"/>
          <p:cNvSpPr txBox="1"/>
          <p:nvPr>
            <p:ph idx="8" type="ctrTitle"/>
          </p:nvPr>
        </p:nvSpPr>
        <p:spPr>
          <a:xfrm flipH="1">
            <a:off x="4811675" y="3258338"/>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251" name="Google Shape;251;p27"/>
          <p:cNvSpPr txBox="1"/>
          <p:nvPr>
            <p:ph idx="9" type="subTitle"/>
          </p:nvPr>
        </p:nvSpPr>
        <p:spPr>
          <a:xfrm flipH="1">
            <a:off x="4811675" y="3573468"/>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Tree>
  </p:cSld>
  <p:clrMapOvr>
    <a:masterClrMapping/>
  </p:clrMapOvr>
</p:sldLayout>
</file>

<file path=ppt/slideLayouts/slideLayout2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389" name="Shape 3389"/>
        <p:cNvGrpSpPr/>
        <p:nvPr/>
      </p:nvGrpSpPr>
      <p:grpSpPr>
        <a:xfrm>
          <a:off x="0" y="0"/>
          <a:ext cx="0" cy="0"/>
          <a:chOff x="0" y="0"/>
          <a:chExt cx="0" cy="0"/>
        </a:xfrm>
      </p:grpSpPr>
      <p:sp>
        <p:nvSpPr>
          <p:cNvPr id="3390" name="Google Shape;3390;p262"/>
          <p:cNvSpPr txBox="1"/>
          <p:nvPr>
            <p:ph idx="1" type="subTitle"/>
          </p:nvPr>
        </p:nvSpPr>
        <p:spPr>
          <a:xfrm flipH="1">
            <a:off x="5247750" y="2169550"/>
            <a:ext cx="2467500" cy="145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3391" name="Google Shape;3391;p262"/>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3392" name="Google Shape;3392;p262"/>
          <p:cNvSpPr/>
          <p:nvPr/>
        </p:nvSpPr>
        <p:spPr>
          <a:xfrm>
            <a:off x="6419025" y="1575200"/>
            <a:ext cx="2725105"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262"/>
          <p:cNvSpPr/>
          <p:nvPr/>
        </p:nvSpPr>
        <p:spPr>
          <a:xfrm>
            <a:off x="0" y="4700673"/>
            <a:ext cx="1675636" cy="442823"/>
          </a:xfrm>
          <a:custGeom>
            <a:rect b="b" l="l" r="r" t="t"/>
            <a:pathLst>
              <a:path extrusionOk="0" h="5847" w="106491">
                <a:moveTo>
                  <a:pt x="1" y="0"/>
                </a:moveTo>
                <a:lnTo>
                  <a:pt x="1" y="5846"/>
                </a:lnTo>
                <a:lnTo>
                  <a:pt x="106490" y="5846"/>
                </a:lnTo>
                <a:lnTo>
                  <a:pt x="1064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ota al pie">
  <p:cSld name="CAPTION_ONLY_1">
    <p:spTree>
      <p:nvGrpSpPr>
        <p:cNvPr id="3394" name="Shape 3394"/>
        <p:cNvGrpSpPr/>
        <p:nvPr/>
      </p:nvGrpSpPr>
      <p:grpSpPr>
        <a:xfrm>
          <a:off x="0" y="0"/>
          <a:ext cx="0" cy="0"/>
          <a:chOff x="0" y="0"/>
          <a:chExt cx="0" cy="0"/>
        </a:xfrm>
      </p:grpSpPr>
      <p:sp>
        <p:nvSpPr>
          <p:cNvPr id="3395" name="Google Shape;3395;p263"/>
          <p:cNvSpPr/>
          <p:nvPr/>
        </p:nvSpPr>
        <p:spPr>
          <a:xfrm>
            <a:off x="7928639" y="1"/>
            <a:ext cx="1215355" cy="402011"/>
          </a:xfrm>
          <a:custGeom>
            <a:rect b="b" l="l" r="r" t="t"/>
            <a:pathLst>
              <a:path extrusionOk="0" h="5002" w="15122">
                <a:moveTo>
                  <a:pt x="0" y="1"/>
                </a:moveTo>
                <a:lnTo>
                  <a:pt x="0" y="5001"/>
                </a:lnTo>
                <a:lnTo>
                  <a:pt x="15121" y="5001"/>
                </a:lnTo>
                <a:lnTo>
                  <a:pt x="151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263"/>
          <p:cNvSpPr/>
          <p:nvPr/>
        </p:nvSpPr>
        <p:spPr>
          <a:xfrm>
            <a:off x="3511525" y="783700"/>
            <a:ext cx="5632410" cy="2353867"/>
          </a:xfrm>
          <a:custGeom>
            <a:rect b="b" l="l" r="r" t="t"/>
            <a:pathLst>
              <a:path extrusionOk="0" h="27529" w="70081">
                <a:moveTo>
                  <a:pt x="0" y="1"/>
                </a:moveTo>
                <a:lnTo>
                  <a:pt x="0" y="27528"/>
                </a:lnTo>
                <a:lnTo>
                  <a:pt x="70080" y="27528"/>
                </a:lnTo>
                <a:lnTo>
                  <a:pt x="70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263"/>
          <p:cNvSpPr txBox="1"/>
          <p:nvPr>
            <p:ph type="title"/>
          </p:nvPr>
        </p:nvSpPr>
        <p:spPr>
          <a:xfrm>
            <a:off x="3762375" y="1012300"/>
            <a:ext cx="4915200" cy="19401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Clr>
                <a:schemeClr val="dk1"/>
              </a:buClr>
              <a:buSzPts val="3500"/>
              <a:buNone/>
              <a:defRPr sz="35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
        <p:nvSpPr>
          <p:cNvPr id="3398" name="Google Shape;3398;p263"/>
          <p:cNvSpPr/>
          <p:nvPr/>
        </p:nvSpPr>
        <p:spPr>
          <a:xfrm>
            <a:off x="5865073" y="3429550"/>
            <a:ext cx="1215342" cy="259665"/>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263"/>
          <p:cNvSpPr/>
          <p:nvPr/>
        </p:nvSpPr>
        <p:spPr>
          <a:xfrm>
            <a:off x="8018936" y="3429550"/>
            <a:ext cx="1124989" cy="259686"/>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263"/>
          <p:cNvSpPr/>
          <p:nvPr/>
        </p:nvSpPr>
        <p:spPr>
          <a:xfrm>
            <a:off x="7083824" y="3429550"/>
            <a:ext cx="259727" cy="259665"/>
          </a:xfrm>
          <a:custGeom>
            <a:rect b="b" l="l" r="r" t="t"/>
            <a:pathLst>
              <a:path extrusionOk="0" h="8298" w="8298">
                <a:moveTo>
                  <a:pt x="0" y="1"/>
                </a:moveTo>
                <a:lnTo>
                  <a:pt x="0" y="8297"/>
                </a:lnTo>
                <a:lnTo>
                  <a:pt x="8297" y="8297"/>
                </a:lnTo>
                <a:lnTo>
                  <a:pt x="82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263"/>
          <p:cNvSpPr/>
          <p:nvPr/>
        </p:nvSpPr>
        <p:spPr>
          <a:xfrm>
            <a:off x="7496607" y="3429550"/>
            <a:ext cx="259707" cy="259686"/>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402" name="Shape 3402"/>
        <p:cNvGrpSpPr/>
        <p:nvPr/>
      </p:nvGrpSpPr>
      <p:grpSpPr>
        <a:xfrm>
          <a:off x="0" y="0"/>
          <a:ext cx="0" cy="0"/>
          <a:chOff x="0" y="0"/>
          <a:chExt cx="0" cy="0"/>
        </a:xfrm>
      </p:grpSpPr>
      <p:sp>
        <p:nvSpPr>
          <p:cNvPr id="3403" name="Google Shape;3403;p264"/>
          <p:cNvSpPr txBox="1"/>
          <p:nvPr>
            <p:ph idx="1" type="body"/>
          </p:nvPr>
        </p:nvSpPr>
        <p:spPr>
          <a:xfrm>
            <a:off x="311700" y="3306869"/>
            <a:ext cx="8520600" cy="6510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SzPts val="1600"/>
              <a:buChar char="●"/>
              <a:defRPr sz="1600"/>
            </a:lvl1pPr>
            <a:lvl2pPr indent="-330200" lvl="1" marL="914400" rtl="0" algn="ctr">
              <a:spcBef>
                <a:spcPts val="1600"/>
              </a:spcBef>
              <a:spcAft>
                <a:spcPts val="0"/>
              </a:spcAft>
              <a:buSzPts val="1600"/>
              <a:buChar char="○"/>
              <a:defRPr sz="1600"/>
            </a:lvl2pPr>
            <a:lvl3pPr indent="-330200" lvl="2" marL="1371600" rtl="0" algn="ctr">
              <a:spcBef>
                <a:spcPts val="1600"/>
              </a:spcBef>
              <a:spcAft>
                <a:spcPts val="0"/>
              </a:spcAft>
              <a:buSzPts val="1600"/>
              <a:buChar char="■"/>
              <a:defRPr sz="1600"/>
            </a:lvl3pPr>
            <a:lvl4pPr indent="-330200" lvl="3" marL="1828800" rtl="0" algn="ctr">
              <a:spcBef>
                <a:spcPts val="1600"/>
              </a:spcBef>
              <a:spcAft>
                <a:spcPts val="0"/>
              </a:spcAft>
              <a:buSzPts val="1600"/>
              <a:buChar char="●"/>
              <a:defRPr sz="1600"/>
            </a:lvl4pPr>
            <a:lvl5pPr indent="-330200" lvl="4" marL="2286000" rtl="0" algn="ctr">
              <a:spcBef>
                <a:spcPts val="1600"/>
              </a:spcBef>
              <a:spcAft>
                <a:spcPts val="0"/>
              </a:spcAft>
              <a:buSzPts val="1600"/>
              <a:buChar char="○"/>
              <a:defRPr sz="1600"/>
            </a:lvl5pPr>
            <a:lvl6pPr indent="-330200" lvl="5" marL="2743200" rtl="0" algn="ctr">
              <a:spcBef>
                <a:spcPts val="1600"/>
              </a:spcBef>
              <a:spcAft>
                <a:spcPts val="0"/>
              </a:spcAft>
              <a:buSzPts val="1600"/>
              <a:buChar char="■"/>
              <a:defRPr sz="1600"/>
            </a:lvl6pPr>
            <a:lvl7pPr indent="-330200" lvl="6" marL="3200400" rtl="0" algn="ctr">
              <a:spcBef>
                <a:spcPts val="1600"/>
              </a:spcBef>
              <a:spcAft>
                <a:spcPts val="0"/>
              </a:spcAft>
              <a:buSzPts val="1600"/>
              <a:buChar char="●"/>
              <a:defRPr sz="1600"/>
            </a:lvl7pPr>
            <a:lvl8pPr indent="-330200" lvl="7" marL="3657600" rtl="0" algn="ctr">
              <a:spcBef>
                <a:spcPts val="1600"/>
              </a:spcBef>
              <a:spcAft>
                <a:spcPts val="0"/>
              </a:spcAft>
              <a:buSzPts val="1600"/>
              <a:buChar char="○"/>
              <a:defRPr sz="1600"/>
            </a:lvl8pPr>
            <a:lvl9pPr indent="-330200" lvl="8" marL="4114800" rtl="0" algn="ctr">
              <a:spcBef>
                <a:spcPts val="1600"/>
              </a:spcBef>
              <a:spcAft>
                <a:spcPts val="1600"/>
              </a:spcAft>
              <a:buSzPts val="1600"/>
              <a:buChar char="■"/>
              <a:defRPr sz="1600"/>
            </a:lvl9pPr>
          </a:lstStyle>
          <a:p/>
        </p:txBody>
      </p:sp>
      <p:sp>
        <p:nvSpPr>
          <p:cNvPr id="3404" name="Google Shape;3404;p264"/>
          <p:cNvSpPr/>
          <p:nvPr/>
        </p:nvSpPr>
        <p:spPr>
          <a:xfrm rot="10800000">
            <a:off x="2751806" y="4243474"/>
            <a:ext cx="6391269" cy="904876"/>
          </a:xfrm>
          <a:custGeom>
            <a:rect b="b" l="l" r="r" t="t"/>
            <a:pathLst>
              <a:path extrusionOk="0" h="2763" w="16884">
                <a:moveTo>
                  <a:pt x="1" y="0"/>
                </a:moveTo>
                <a:lnTo>
                  <a:pt x="1" y="2762"/>
                </a:lnTo>
                <a:lnTo>
                  <a:pt x="16884" y="2762"/>
                </a:lnTo>
                <a:lnTo>
                  <a:pt x="1688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264"/>
          <p:cNvSpPr/>
          <p:nvPr/>
        </p:nvSpPr>
        <p:spPr>
          <a:xfrm rot="10800000">
            <a:off x="1361250" y="1501127"/>
            <a:ext cx="7781825" cy="1525098"/>
          </a:xfrm>
          <a:custGeom>
            <a:rect b="b" l="l" r="r" t="t"/>
            <a:pathLst>
              <a:path extrusionOk="0" h="2775" w="2882">
                <a:moveTo>
                  <a:pt x="1" y="0"/>
                </a:moveTo>
                <a:lnTo>
                  <a:pt x="1" y="2774"/>
                </a:lnTo>
                <a:lnTo>
                  <a:pt x="2882" y="2774"/>
                </a:lnTo>
                <a:lnTo>
                  <a:pt x="28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264"/>
          <p:cNvSpPr/>
          <p:nvPr/>
        </p:nvSpPr>
        <p:spPr>
          <a:xfrm rot="10800000">
            <a:off x="2" y="1"/>
            <a:ext cx="5791098" cy="505550"/>
          </a:xfrm>
          <a:custGeom>
            <a:rect b="b" l="l" r="r" t="t"/>
            <a:pathLst>
              <a:path extrusionOk="0" h="2775" w="2882">
                <a:moveTo>
                  <a:pt x="1" y="0"/>
                </a:moveTo>
                <a:lnTo>
                  <a:pt x="1" y="2774"/>
                </a:lnTo>
                <a:lnTo>
                  <a:pt x="2882" y="2774"/>
                </a:lnTo>
                <a:lnTo>
                  <a:pt x="2882"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264"/>
          <p:cNvSpPr/>
          <p:nvPr/>
        </p:nvSpPr>
        <p:spPr>
          <a:xfrm rot="10800000">
            <a:off x="21" y="1501871"/>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264"/>
          <p:cNvSpPr/>
          <p:nvPr/>
        </p:nvSpPr>
        <p:spPr>
          <a:xfrm rot="10800000">
            <a:off x="532482" y="912524"/>
            <a:ext cx="1055445" cy="355301"/>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264"/>
          <p:cNvSpPr/>
          <p:nvPr/>
        </p:nvSpPr>
        <p:spPr>
          <a:xfrm rot="10800000">
            <a:off x="7173125" y="912516"/>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264"/>
          <p:cNvSpPr/>
          <p:nvPr/>
        </p:nvSpPr>
        <p:spPr>
          <a:xfrm rot="10800000">
            <a:off x="1814348" y="912516"/>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264"/>
          <p:cNvSpPr/>
          <p:nvPr/>
        </p:nvSpPr>
        <p:spPr>
          <a:xfrm rot="10800000">
            <a:off x="4523560" y="323049"/>
            <a:ext cx="2095515"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264"/>
          <p:cNvSpPr/>
          <p:nvPr/>
        </p:nvSpPr>
        <p:spPr>
          <a:xfrm rot="10800000">
            <a:off x="7381057" y="3345678"/>
            <a:ext cx="1762943" cy="355322"/>
          </a:xfrm>
          <a:custGeom>
            <a:rect b="b" l="l" r="r" t="t"/>
            <a:pathLst>
              <a:path extrusionOk="0" h="2763" w="16884">
                <a:moveTo>
                  <a:pt x="1" y="0"/>
                </a:moveTo>
                <a:lnTo>
                  <a:pt x="1" y="2762"/>
                </a:lnTo>
                <a:lnTo>
                  <a:pt x="16884" y="2762"/>
                </a:lnTo>
                <a:lnTo>
                  <a:pt x="168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264"/>
          <p:cNvSpPr/>
          <p:nvPr/>
        </p:nvSpPr>
        <p:spPr>
          <a:xfrm rot="10800000">
            <a:off x="-4" y="2084924"/>
            <a:ext cx="1785554" cy="356851"/>
          </a:xfrm>
          <a:custGeom>
            <a:rect b="b" l="l" r="r" t="t"/>
            <a:pathLst>
              <a:path extrusionOk="0" h="2775" w="15325">
                <a:moveTo>
                  <a:pt x="1" y="0"/>
                </a:moveTo>
                <a:lnTo>
                  <a:pt x="1" y="2774"/>
                </a:lnTo>
                <a:lnTo>
                  <a:pt x="15324" y="2774"/>
                </a:lnTo>
                <a:lnTo>
                  <a:pt x="15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264"/>
          <p:cNvSpPr/>
          <p:nvPr/>
        </p:nvSpPr>
        <p:spPr>
          <a:xfrm rot="10800000">
            <a:off x="656319" y="4788199"/>
            <a:ext cx="2628881" cy="355301"/>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264"/>
          <p:cNvSpPr txBox="1"/>
          <p:nvPr>
            <p:ph hasCustomPrompt="1" type="title"/>
          </p:nvPr>
        </p:nvSpPr>
        <p:spPr>
          <a:xfrm>
            <a:off x="311700" y="1847850"/>
            <a:ext cx="8520600" cy="1382700"/>
          </a:xfrm>
          <a:prstGeom prst="rect">
            <a:avLst/>
          </a:prstGeom>
        </p:spPr>
        <p:txBody>
          <a:bodyPr anchorCtr="0" anchor="b" bIns="0" lIns="91425" spcFirstLastPara="1" rIns="91425" wrap="square" tIns="0">
            <a:noAutofit/>
          </a:bodyPr>
          <a:lstStyle>
            <a:lvl1pPr lvl="0" rtl="0" algn="ctr">
              <a:spcBef>
                <a:spcPts val="0"/>
              </a:spcBef>
              <a:spcAft>
                <a:spcPts val="0"/>
              </a:spcAft>
              <a:buSzPts val="12500"/>
              <a:buNone/>
              <a:defRPr sz="125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2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416" name="Shape 3416"/>
        <p:cNvGrpSpPr/>
        <p:nvPr/>
      </p:nvGrpSpPr>
      <p:grpSpPr>
        <a:xfrm>
          <a:off x="0" y="0"/>
          <a:ext cx="0" cy="0"/>
          <a:chOff x="0" y="0"/>
          <a:chExt cx="0" cy="0"/>
        </a:xfrm>
      </p:grpSpPr>
    </p:spTree>
  </p:cSld>
  <p:clrMapOvr>
    <a:masterClrMapping/>
  </p:clrMapOvr>
</p:sldLayout>
</file>

<file path=ppt/slideLayouts/slideLayout2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CUSTOM_1">
    <p:spTree>
      <p:nvGrpSpPr>
        <p:cNvPr id="3417" name="Shape 3417"/>
        <p:cNvGrpSpPr/>
        <p:nvPr/>
      </p:nvGrpSpPr>
      <p:grpSpPr>
        <a:xfrm>
          <a:off x="0" y="0"/>
          <a:ext cx="0" cy="0"/>
          <a:chOff x="0" y="0"/>
          <a:chExt cx="0" cy="0"/>
        </a:xfrm>
      </p:grpSpPr>
      <p:grpSp>
        <p:nvGrpSpPr>
          <p:cNvPr id="3418" name="Google Shape;3418;p266"/>
          <p:cNvGrpSpPr/>
          <p:nvPr/>
        </p:nvGrpSpPr>
        <p:grpSpPr>
          <a:xfrm>
            <a:off x="-25" y="2816286"/>
            <a:ext cx="9144046" cy="948350"/>
            <a:chOff x="-25" y="2816286"/>
            <a:chExt cx="9144046" cy="948350"/>
          </a:xfrm>
        </p:grpSpPr>
        <p:sp>
          <p:nvSpPr>
            <p:cNvPr id="3419" name="Google Shape;3419;p266"/>
            <p:cNvSpPr/>
            <p:nvPr/>
          </p:nvSpPr>
          <p:spPr>
            <a:xfrm>
              <a:off x="5439453" y="3632754"/>
              <a:ext cx="142155" cy="131882"/>
            </a:xfrm>
            <a:custGeom>
              <a:rect b="b" l="l" r="r" t="t"/>
              <a:pathLst>
                <a:path extrusionOk="0" h="4121" w="4442">
                  <a:moveTo>
                    <a:pt x="1" y="1"/>
                  </a:moveTo>
                  <a:lnTo>
                    <a:pt x="1" y="4120"/>
                  </a:lnTo>
                  <a:lnTo>
                    <a:pt x="4442" y="4120"/>
                  </a:lnTo>
                  <a:lnTo>
                    <a:pt x="4442"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266"/>
            <p:cNvSpPr/>
            <p:nvPr/>
          </p:nvSpPr>
          <p:spPr>
            <a:xfrm>
              <a:off x="5723675" y="3632754"/>
              <a:ext cx="2948838" cy="131882"/>
            </a:xfrm>
            <a:custGeom>
              <a:rect b="b" l="l" r="r" t="t"/>
              <a:pathLst>
                <a:path extrusionOk="0" h="4121" w="92144">
                  <a:moveTo>
                    <a:pt x="1" y="1"/>
                  </a:moveTo>
                  <a:lnTo>
                    <a:pt x="1" y="4120"/>
                  </a:lnTo>
                  <a:lnTo>
                    <a:pt x="92143" y="4120"/>
                  </a:lnTo>
                  <a:lnTo>
                    <a:pt x="921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266"/>
            <p:cNvSpPr/>
            <p:nvPr/>
          </p:nvSpPr>
          <p:spPr>
            <a:xfrm>
              <a:off x="4574596" y="3360726"/>
              <a:ext cx="1353834" cy="131882"/>
            </a:xfrm>
            <a:custGeom>
              <a:rect b="b" l="l" r="r" t="t"/>
              <a:pathLst>
                <a:path extrusionOk="0" h="4121" w="42304">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266"/>
            <p:cNvSpPr/>
            <p:nvPr/>
          </p:nvSpPr>
          <p:spPr>
            <a:xfrm>
              <a:off x="5129312" y="2816286"/>
              <a:ext cx="1148858" cy="131498"/>
            </a:xfrm>
            <a:custGeom>
              <a:rect b="b" l="l" r="r" t="t"/>
              <a:pathLst>
                <a:path extrusionOk="0" h="4109" w="35899">
                  <a:moveTo>
                    <a:pt x="1" y="1"/>
                  </a:moveTo>
                  <a:lnTo>
                    <a:pt x="1" y="4108"/>
                  </a:lnTo>
                  <a:lnTo>
                    <a:pt x="35898" y="4108"/>
                  </a:lnTo>
                  <a:lnTo>
                    <a:pt x="358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266"/>
            <p:cNvSpPr/>
            <p:nvPr/>
          </p:nvSpPr>
          <p:spPr>
            <a:xfrm>
              <a:off x="3376749"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266"/>
            <p:cNvSpPr/>
            <p:nvPr/>
          </p:nvSpPr>
          <p:spPr>
            <a:xfrm>
              <a:off x="3077647" y="2816286"/>
              <a:ext cx="370397" cy="131498"/>
            </a:xfrm>
            <a:custGeom>
              <a:rect b="b" l="l" r="r" t="t"/>
              <a:pathLst>
                <a:path extrusionOk="0" h="4109" w="11574">
                  <a:moveTo>
                    <a:pt x="1" y="1"/>
                  </a:moveTo>
                  <a:lnTo>
                    <a:pt x="1" y="4108"/>
                  </a:lnTo>
                  <a:lnTo>
                    <a:pt x="11574" y="4108"/>
                  </a:lnTo>
                  <a:lnTo>
                    <a:pt x="1157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266"/>
            <p:cNvSpPr/>
            <p:nvPr/>
          </p:nvSpPr>
          <p:spPr>
            <a:xfrm>
              <a:off x="3542860" y="2816286"/>
              <a:ext cx="139467" cy="131498"/>
            </a:xfrm>
            <a:custGeom>
              <a:rect b="b" l="l" r="r" t="t"/>
              <a:pathLst>
                <a:path extrusionOk="0" h="4109" w="4358">
                  <a:moveTo>
                    <a:pt x="0" y="1"/>
                  </a:moveTo>
                  <a:lnTo>
                    <a:pt x="0"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266"/>
            <p:cNvSpPr/>
            <p:nvPr/>
          </p:nvSpPr>
          <p:spPr>
            <a:xfrm>
              <a:off x="3723818" y="3088314"/>
              <a:ext cx="366205" cy="131882"/>
            </a:xfrm>
            <a:custGeom>
              <a:rect b="b" l="l" r="r" t="t"/>
              <a:pathLst>
                <a:path extrusionOk="0" h="4121" w="11443">
                  <a:moveTo>
                    <a:pt x="1" y="1"/>
                  </a:moveTo>
                  <a:lnTo>
                    <a:pt x="1" y="4120"/>
                  </a:lnTo>
                  <a:lnTo>
                    <a:pt x="11443" y="4120"/>
                  </a:lnTo>
                  <a:lnTo>
                    <a:pt x="114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266"/>
            <p:cNvSpPr/>
            <p:nvPr/>
          </p:nvSpPr>
          <p:spPr>
            <a:xfrm>
              <a:off x="2734770" y="3088314"/>
              <a:ext cx="891622" cy="131882"/>
            </a:xfrm>
            <a:custGeom>
              <a:rect b="b" l="l" r="r" t="t"/>
              <a:pathLst>
                <a:path extrusionOk="0" h="4121" w="27861">
                  <a:moveTo>
                    <a:pt x="0" y="1"/>
                  </a:moveTo>
                  <a:lnTo>
                    <a:pt x="0" y="4120"/>
                  </a:lnTo>
                  <a:lnTo>
                    <a:pt x="27861" y="4120"/>
                  </a:lnTo>
                  <a:lnTo>
                    <a:pt x="2786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266"/>
            <p:cNvSpPr/>
            <p:nvPr/>
          </p:nvSpPr>
          <p:spPr>
            <a:xfrm>
              <a:off x="864832"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266"/>
            <p:cNvSpPr/>
            <p:nvPr/>
          </p:nvSpPr>
          <p:spPr>
            <a:xfrm>
              <a:off x="1149054" y="3632754"/>
              <a:ext cx="2031679" cy="131882"/>
            </a:xfrm>
            <a:custGeom>
              <a:rect b="b" l="l" r="r" t="t"/>
              <a:pathLst>
                <a:path extrusionOk="0" h="4121" w="63485">
                  <a:moveTo>
                    <a:pt x="0" y="1"/>
                  </a:moveTo>
                  <a:lnTo>
                    <a:pt x="0" y="4120"/>
                  </a:lnTo>
                  <a:lnTo>
                    <a:pt x="63484" y="4120"/>
                  </a:lnTo>
                  <a:lnTo>
                    <a:pt x="6348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266"/>
            <p:cNvSpPr/>
            <p:nvPr/>
          </p:nvSpPr>
          <p:spPr>
            <a:xfrm>
              <a:off x="-25"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266"/>
            <p:cNvSpPr/>
            <p:nvPr/>
          </p:nvSpPr>
          <p:spPr>
            <a:xfrm>
              <a:off x="824064" y="2816286"/>
              <a:ext cx="1337833" cy="131498"/>
            </a:xfrm>
            <a:custGeom>
              <a:rect b="b" l="l" r="r" t="t"/>
              <a:pathLst>
                <a:path extrusionOk="0" h="4109" w="41804">
                  <a:moveTo>
                    <a:pt x="0" y="1"/>
                  </a:moveTo>
                  <a:lnTo>
                    <a:pt x="0" y="4108"/>
                  </a:lnTo>
                  <a:lnTo>
                    <a:pt x="41803" y="4108"/>
                  </a:lnTo>
                  <a:lnTo>
                    <a:pt x="418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266"/>
            <p:cNvSpPr/>
            <p:nvPr/>
          </p:nvSpPr>
          <p:spPr>
            <a:xfrm>
              <a:off x="582114" y="2816286"/>
              <a:ext cx="139499" cy="131498"/>
            </a:xfrm>
            <a:custGeom>
              <a:rect b="b" l="l" r="r" t="t"/>
              <a:pathLst>
                <a:path extrusionOk="0" h="4109" w="4359">
                  <a:moveTo>
                    <a:pt x="1" y="1"/>
                  </a:moveTo>
                  <a:lnTo>
                    <a:pt x="1"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266"/>
            <p:cNvSpPr/>
            <p:nvPr/>
          </p:nvSpPr>
          <p:spPr>
            <a:xfrm>
              <a:off x="8756420"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266"/>
            <p:cNvSpPr/>
            <p:nvPr/>
          </p:nvSpPr>
          <p:spPr>
            <a:xfrm>
              <a:off x="7790219"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266"/>
            <p:cNvSpPr/>
            <p:nvPr/>
          </p:nvSpPr>
          <p:spPr>
            <a:xfrm>
              <a:off x="6982098" y="2816286"/>
              <a:ext cx="1154938" cy="131498"/>
            </a:xfrm>
            <a:custGeom>
              <a:rect b="b" l="l" r="r" t="t"/>
              <a:pathLst>
                <a:path extrusionOk="0" h="4109" w="36089">
                  <a:moveTo>
                    <a:pt x="1" y="1"/>
                  </a:moveTo>
                  <a:lnTo>
                    <a:pt x="1" y="4108"/>
                  </a:lnTo>
                  <a:lnTo>
                    <a:pt x="36089" y="4108"/>
                  </a:lnTo>
                  <a:lnTo>
                    <a:pt x="3608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266"/>
            <p:cNvSpPr/>
            <p:nvPr/>
          </p:nvSpPr>
          <p:spPr>
            <a:xfrm>
              <a:off x="8279016" y="2816286"/>
              <a:ext cx="139883" cy="131498"/>
            </a:xfrm>
            <a:custGeom>
              <a:rect b="b" l="l" r="r" t="t"/>
              <a:pathLst>
                <a:path extrusionOk="0" h="4109" w="4371">
                  <a:moveTo>
                    <a:pt x="1" y="1"/>
                  </a:moveTo>
                  <a:lnTo>
                    <a:pt x="1" y="4108"/>
                  </a:lnTo>
                  <a:lnTo>
                    <a:pt x="4370" y="4108"/>
                  </a:lnTo>
                  <a:lnTo>
                    <a:pt x="4370"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7" name="Google Shape;3437;p266"/>
          <p:cNvSpPr txBox="1"/>
          <p:nvPr>
            <p:ph type="ctrTitle"/>
          </p:nvPr>
        </p:nvSpPr>
        <p:spPr>
          <a:xfrm flipH="1">
            <a:off x="6355375" y="-142871"/>
            <a:ext cx="14358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3438" name="Google Shape;3438;p266"/>
          <p:cNvSpPr txBox="1"/>
          <p:nvPr>
            <p:ph idx="1" type="subTitle"/>
          </p:nvPr>
        </p:nvSpPr>
        <p:spPr>
          <a:xfrm flipH="1">
            <a:off x="6040625" y="1928650"/>
            <a:ext cx="20664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3439" name="Google Shape;3439;p266"/>
          <p:cNvSpPr txBox="1"/>
          <p:nvPr>
            <p:ph idx="2" type="ctrTitle"/>
          </p:nvPr>
        </p:nvSpPr>
        <p:spPr>
          <a:xfrm flipH="1">
            <a:off x="1037600"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3440" name="Google Shape;3440;p266"/>
          <p:cNvSpPr txBox="1"/>
          <p:nvPr>
            <p:ph idx="3" type="subTitle"/>
          </p:nvPr>
        </p:nvSpPr>
        <p:spPr>
          <a:xfrm flipH="1">
            <a:off x="1037000"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3441" name="Google Shape;3441;p266"/>
          <p:cNvSpPr txBox="1"/>
          <p:nvPr>
            <p:ph idx="4" type="ctrTitle"/>
          </p:nvPr>
        </p:nvSpPr>
        <p:spPr>
          <a:xfrm flipH="1">
            <a:off x="3829056" y="-219071"/>
            <a:ext cx="14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3442" name="Google Shape;3442;p266"/>
          <p:cNvSpPr txBox="1"/>
          <p:nvPr>
            <p:ph idx="5" type="subTitle"/>
          </p:nvPr>
        </p:nvSpPr>
        <p:spPr>
          <a:xfrm flipH="1">
            <a:off x="3539465"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3443" name="Google Shape;3443;p266"/>
          <p:cNvSpPr txBox="1"/>
          <p:nvPr>
            <p:ph idx="6"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3444" name="Google Shape;3444;p266"/>
          <p:cNvSpPr txBox="1"/>
          <p:nvPr>
            <p:ph idx="7" type="ctrTitle"/>
          </p:nvPr>
        </p:nvSpPr>
        <p:spPr>
          <a:xfrm flipH="1">
            <a:off x="353911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3445" name="Google Shape;3445;p266"/>
          <p:cNvSpPr txBox="1"/>
          <p:nvPr>
            <p:ph idx="8" type="ctrTitle"/>
          </p:nvPr>
        </p:nvSpPr>
        <p:spPr>
          <a:xfrm flipH="1">
            <a:off x="604196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2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3446" name="Shape 3446"/>
        <p:cNvGrpSpPr/>
        <p:nvPr/>
      </p:nvGrpSpPr>
      <p:grpSpPr>
        <a:xfrm>
          <a:off x="0" y="0"/>
          <a:ext cx="0" cy="0"/>
          <a:chOff x="0" y="0"/>
          <a:chExt cx="0" cy="0"/>
        </a:xfrm>
      </p:grpSpPr>
      <p:sp>
        <p:nvSpPr>
          <p:cNvPr id="3447" name="Google Shape;3447;p267"/>
          <p:cNvSpPr/>
          <p:nvPr/>
        </p:nvSpPr>
        <p:spPr>
          <a:xfrm>
            <a:off x="0" y="1584850"/>
            <a:ext cx="4361919"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267"/>
          <p:cNvSpPr/>
          <p:nvPr/>
        </p:nvSpPr>
        <p:spPr>
          <a:xfrm>
            <a:off x="6076300" y="1584850"/>
            <a:ext cx="1243658" cy="241393"/>
          </a:xfrm>
          <a:custGeom>
            <a:rect b="b" l="l" r="r" t="t"/>
            <a:pathLst>
              <a:path extrusionOk="0" h="5847" w="19503">
                <a:moveTo>
                  <a:pt x="0" y="1"/>
                </a:moveTo>
                <a:lnTo>
                  <a:pt x="0" y="5847"/>
                </a:lnTo>
                <a:lnTo>
                  <a:pt x="19503" y="5847"/>
                </a:lnTo>
                <a:lnTo>
                  <a:pt x="195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267"/>
          <p:cNvSpPr/>
          <p:nvPr/>
        </p:nvSpPr>
        <p:spPr>
          <a:xfrm>
            <a:off x="2172024" y="3002644"/>
            <a:ext cx="1243656" cy="240911"/>
          </a:xfrm>
          <a:custGeom>
            <a:rect b="b" l="l" r="r" t="t"/>
            <a:pathLst>
              <a:path extrusionOk="0" h="5847" w="30184">
                <a:moveTo>
                  <a:pt x="1" y="0"/>
                </a:moveTo>
                <a:lnTo>
                  <a:pt x="1" y="5846"/>
                </a:lnTo>
                <a:lnTo>
                  <a:pt x="30183" y="5846"/>
                </a:lnTo>
                <a:lnTo>
                  <a:pt x="301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267"/>
          <p:cNvSpPr/>
          <p:nvPr/>
        </p:nvSpPr>
        <p:spPr>
          <a:xfrm>
            <a:off x="4667250" y="3002650"/>
            <a:ext cx="4476882"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267"/>
          <p:cNvSpPr/>
          <p:nvPr/>
        </p:nvSpPr>
        <p:spPr>
          <a:xfrm>
            <a:off x="4552950" y="1584850"/>
            <a:ext cx="1342466" cy="241405"/>
          </a:xfrm>
          <a:custGeom>
            <a:rect b="b" l="l" r="r" t="t"/>
            <a:pathLst>
              <a:path extrusionOk="0" h="5859" w="146079">
                <a:moveTo>
                  <a:pt x="1" y="1"/>
                </a:moveTo>
                <a:lnTo>
                  <a:pt x="1" y="5858"/>
                </a:lnTo>
                <a:lnTo>
                  <a:pt x="146079" y="5858"/>
                </a:lnTo>
                <a:lnTo>
                  <a:pt x="1460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267"/>
          <p:cNvSpPr txBox="1"/>
          <p:nvPr>
            <p:ph type="ctrTitle"/>
          </p:nvPr>
        </p:nvSpPr>
        <p:spPr>
          <a:xfrm flipH="1">
            <a:off x="2189800" y="1848349"/>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3453" name="Google Shape;3453;p267"/>
          <p:cNvSpPr txBox="1"/>
          <p:nvPr>
            <p:ph idx="1" type="subTitle"/>
          </p:nvPr>
        </p:nvSpPr>
        <p:spPr>
          <a:xfrm flipH="1">
            <a:off x="2189801" y="2162325"/>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3454" name="Google Shape;3454;p267"/>
          <p:cNvSpPr txBox="1"/>
          <p:nvPr>
            <p:ph idx="2" type="ctrTitle"/>
          </p:nvPr>
        </p:nvSpPr>
        <p:spPr>
          <a:xfrm flipH="1">
            <a:off x="4811675" y="1848401"/>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3455" name="Google Shape;3455;p267"/>
          <p:cNvSpPr txBox="1"/>
          <p:nvPr>
            <p:ph idx="3" type="subTitle"/>
          </p:nvPr>
        </p:nvSpPr>
        <p:spPr>
          <a:xfrm flipH="1">
            <a:off x="4811675" y="2163531"/>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3456" name="Google Shape;3456;p267"/>
          <p:cNvSpPr txBox="1"/>
          <p:nvPr>
            <p:ph idx="4" type="ctrTitle"/>
          </p:nvPr>
        </p:nvSpPr>
        <p:spPr>
          <a:xfrm flipH="1">
            <a:off x="2189796" y="3103412"/>
            <a:ext cx="21639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200"/>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3457" name="Google Shape;3457;p267"/>
          <p:cNvSpPr txBox="1"/>
          <p:nvPr>
            <p:ph idx="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3458" name="Google Shape;3458;p267"/>
          <p:cNvSpPr txBox="1"/>
          <p:nvPr>
            <p:ph idx="6" type="ctrTitle"/>
          </p:nvPr>
        </p:nvSpPr>
        <p:spPr>
          <a:xfrm flipH="1">
            <a:off x="2189800" y="3258286"/>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3459" name="Google Shape;3459;p267"/>
          <p:cNvSpPr txBox="1"/>
          <p:nvPr>
            <p:ph idx="7" type="subTitle"/>
          </p:nvPr>
        </p:nvSpPr>
        <p:spPr>
          <a:xfrm flipH="1">
            <a:off x="2189801" y="3572262"/>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3460" name="Google Shape;3460;p267"/>
          <p:cNvSpPr txBox="1"/>
          <p:nvPr>
            <p:ph idx="8" type="ctrTitle"/>
          </p:nvPr>
        </p:nvSpPr>
        <p:spPr>
          <a:xfrm flipH="1">
            <a:off x="4811675" y="3258338"/>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3461" name="Google Shape;3461;p267"/>
          <p:cNvSpPr txBox="1"/>
          <p:nvPr>
            <p:ph idx="9" type="subTitle"/>
          </p:nvPr>
        </p:nvSpPr>
        <p:spPr>
          <a:xfrm flipH="1">
            <a:off x="4811675" y="3573468"/>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Tree>
  </p:cSld>
  <p:clrMapOvr>
    <a:masterClrMapping/>
  </p:clrMapOvr>
</p:sldLayout>
</file>

<file path=ppt/slideLayouts/slideLayout2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CUSTOM_6">
    <p:spTree>
      <p:nvGrpSpPr>
        <p:cNvPr id="3462" name="Shape 3462"/>
        <p:cNvGrpSpPr/>
        <p:nvPr/>
      </p:nvGrpSpPr>
      <p:grpSpPr>
        <a:xfrm>
          <a:off x="0" y="0"/>
          <a:ext cx="0" cy="0"/>
          <a:chOff x="0" y="0"/>
          <a:chExt cx="0" cy="0"/>
        </a:xfrm>
      </p:grpSpPr>
      <p:sp>
        <p:nvSpPr>
          <p:cNvPr id="3463" name="Google Shape;3463;p268"/>
          <p:cNvSpPr txBox="1"/>
          <p:nvPr>
            <p:ph type="ctrTitle"/>
          </p:nvPr>
        </p:nvSpPr>
        <p:spPr>
          <a:xfrm flipH="1">
            <a:off x="2266008" y="1775350"/>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3464" name="Google Shape;3464;p268"/>
          <p:cNvSpPr txBox="1"/>
          <p:nvPr>
            <p:ph idx="2" type="ctrTitle"/>
          </p:nvPr>
        </p:nvSpPr>
        <p:spPr>
          <a:xfrm flipH="1">
            <a:off x="4714188" y="1775427"/>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3465" name="Google Shape;3465;p268"/>
          <p:cNvSpPr txBox="1"/>
          <p:nvPr>
            <p:ph idx="1" type="subTitle"/>
          </p:nvPr>
        </p:nvSpPr>
        <p:spPr>
          <a:xfrm flipH="1">
            <a:off x="4714175" y="2208199"/>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466" name="Google Shape;3466;p268"/>
          <p:cNvSpPr txBox="1"/>
          <p:nvPr>
            <p:ph idx="3" type="ctrTitle"/>
          </p:nvPr>
        </p:nvSpPr>
        <p:spPr>
          <a:xfrm flipH="1">
            <a:off x="2266001" y="3155675"/>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3467" name="Google Shape;3467;p268"/>
          <p:cNvSpPr txBox="1"/>
          <p:nvPr>
            <p:ph idx="4" type="subTitle"/>
          </p:nvPr>
        </p:nvSpPr>
        <p:spPr>
          <a:xfrm flipH="1">
            <a:off x="2266000" y="3585925"/>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468" name="Google Shape;3468;p268"/>
          <p:cNvSpPr txBox="1"/>
          <p:nvPr>
            <p:ph idx="5" type="ctrTitle"/>
          </p:nvPr>
        </p:nvSpPr>
        <p:spPr>
          <a:xfrm flipH="1">
            <a:off x="4714200" y="3155754"/>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3469" name="Google Shape;3469;p268"/>
          <p:cNvSpPr txBox="1"/>
          <p:nvPr>
            <p:ph idx="6" type="subTitle"/>
          </p:nvPr>
        </p:nvSpPr>
        <p:spPr>
          <a:xfrm flipH="1">
            <a:off x="4714175" y="3585925"/>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470" name="Google Shape;3470;p268"/>
          <p:cNvSpPr txBox="1"/>
          <p:nvPr>
            <p:ph idx="7"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3471" name="Google Shape;3471;p268"/>
          <p:cNvSpPr txBox="1"/>
          <p:nvPr>
            <p:ph idx="8" type="subTitle"/>
          </p:nvPr>
        </p:nvSpPr>
        <p:spPr>
          <a:xfrm flipH="1">
            <a:off x="2266008" y="2208197"/>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2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4">
    <p:spTree>
      <p:nvGrpSpPr>
        <p:cNvPr id="3472" name="Shape 3472"/>
        <p:cNvGrpSpPr/>
        <p:nvPr/>
      </p:nvGrpSpPr>
      <p:grpSpPr>
        <a:xfrm>
          <a:off x="0" y="0"/>
          <a:ext cx="0" cy="0"/>
          <a:chOff x="0" y="0"/>
          <a:chExt cx="0" cy="0"/>
        </a:xfrm>
      </p:grpSpPr>
      <p:sp>
        <p:nvSpPr>
          <p:cNvPr id="3473" name="Google Shape;3473;p269"/>
          <p:cNvSpPr/>
          <p:nvPr/>
        </p:nvSpPr>
        <p:spPr>
          <a:xfrm>
            <a:off x="6200875" y="1515825"/>
            <a:ext cx="2943127" cy="241405"/>
          </a:xfrm>
          <a:custGeom>
            <a:rect b="b" l="l" r="r" t="t"/>
            <a:pathLst>
              <a:path extrusionOk="0" h="5859" w="146079">
                <a:moveTo>
                  <a:pt x="1" y="1"/>
                </a:moveTo>
                <a:lnTo>
                  <a:pt x="1" y="5858"/>
                </a:lnTo>
                <a:lnTo>
                  <a:pt x="146079" y="5858"/>
                </a:lnTo>
                <a:lnTo>
                  <a:pt x="146079" y="1"/>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269"/>
          <p:cNvSpPr txBox="1"/>
          <p:nvPr>
            <p:ph idx="1" type="body"/>
          </p:nvPr>
        </p:nvSpPr>
        <p:spPr>
          <a:xfrm>
            <a:off x="5438700" y="1973025"/>
            <a:ext cx="31242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Font typeface="Raleway SemiBold"/>
              <a:buChar char="●"/>
              <a:defRPr sz="1600"/>
            </a:lvl1pPr>
            <a:lvl2pPr indent="-330200" lvl="1" marL="914400" rtl="0" algn="r">
              <a:spcBef>
                <a:spcPts val="0"/>
              </a:spcBef>
              <a:spcAft>
                <a:spcPts val="0"/>
              </a:spcAft>
              <a:buSzPts val="1600"/>
              <a:buFont typeface="Nunito Light"/>
              <a:buChar char="○"/>
              <a:defRPr sz="1600"/>
            </a:lvl2pPr>
            <a:lvl3pPr indent="-330200" lvl="2" marL="1371600" rtl="0" algn="r">
              <a:spcBef>
                <a:spcPts val="1600"/>
              </a:spcBef>
              <a:spcAft>
                <a:spcPts val="0"/>
              </a:spcAft>
              <a:buSzPts val="1600"/>
              <a:buFont typeface="Nunito Light"/>
              <a:buChar char="■"/>
              <a:defRPr sz="1600"/>
            </a:lvl3pPr>
            <a:lvl4pPr indent="-330200" lvl="3" marL="1828800" rtl="0" algn="r">
              <a:spcBef>
                <a:spcPts val="1600"/>
              </a:spcBef>
              <a:spcAft>
                <a:spcPts val="0"/>
              </a:spcAft>
              <a:buSzPts val="1600"/>
              <a:buFont typeface="Nunito Light"/>
              <a:buChar char="●"/>
              <a:defRPr sz="1600"/>
            </a:lvl4pPr>
            <a:lvl5pPr indent="-330200" lvl="4" marL="2286000" rtl="0" algn="r">
              <a:spcBef>
                <a:spcPts val="1600"/>
              </a:spcBef>
              <a:spcAft>
                <a:spcPts val="0"/>
              </a:spcAft>
              <a:buSzPts val="1600"/>
              <a:buFont typeface="Nunito Light"/>
              <a:buChar char="○"/>
              <a:defRPr sz="1600"/>
            </a:lvl5pPr>
            <a:lvl6pPr indent="-330200" lvl="5" marL="2743200" rtl="0" algn="r">
              <a:spcBef>
                <a:spcPts val="1600"/>
              </a:spcBef>
              <a:spcAft>
                <a:spcPts val="0"/>
              </a:spcAft>
              <a:buSzPts val="1600"/>
              <a:buFont typeface="Nunito Light"/>
              <a:buChar char="■"/>
              <a:defRPr sz="1600"/>
            </a:lvl6pPr>
            <a:lvl7pPr indent="-330200" lvl="6" marL="3200400" rtl="0" algn="r">
              <a:spcBef>
                <a:spcPts val="1600"/>
              </a:spcBef>
              <a:spcAft>
                <a:spcPts val="0"/>
              </a:spcAft>
              <a:buSzPts val="1600"/>
              <a:buFont typeface="Nunito Light"/>
              <a:buChar char="●"/>
              <a:defRPr sz="1600"/>
            </a:lvl7pPr>
            <a:lvl8pPr indent="-330200" lvl="7" marL="3657600" rtl="0" algn="r">
              <a:spcBef>
                <a:spcPts val="1600"/>
              </a:spcBef>
              <a:spcAft>
                <a:spcPts val="0"/>
              </a:spcAft>
              <a:buSzPts val="1600"/>
              <a:buFont typeface="Nunito Light"/>
              <a:buChar char="○"/>
              <a:defRPr sz="1600"/>
            </a:lvl8pPr>
            <a:lvl9pPr indent="-330200" lvl="8" marL="4114800" rtl="0" algn="r">
              <a:spcBef>
                <a:spcPts val="1600"/>
              </a:spcBef>
              <a:spcAft>
                <a:spcPts val="1600"/>
              </a:spcAft>
              <a:buSzPts val="1600"/>
              <a:buFont typeface="Nunito Light"/>
              <a:buChar char="■"/>
              <a:defRPr sz="1600"/>
            </a:lvl9pPr>
          </a:lstStyle>
          <a:p/>
        </p:txBody>
      </p:sp>
      <p:sp>
        <p:nvSpPr>
          <p:cNvPr id="3475" name="Google Shape;3475;p269"/>
          <p:cNvSpPr txBox="1"/>
          <p:nvPr>
            <p:ph type="title"/>
          </p:nvPr>
        </p:nvSpPr>
        <p:spPr>
          <a:xfrm>
            <a:off x="5438775" y="1168325"/>
            <a:ext cx="31242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
        <p:nvSpPr>
          <p:cNvPr id="3476" name="Google Shape;3476;p269"/>
          <p:cNvSpPr/>
          <p:nvPr/>
        </p:nvSpPr>
        <p:spPr>
          <a:xfrm>
            <a:off x="8318280" y="5018272"/>
            <a:ext cx="825726" cy="125232"/>
          </a:xfrm>
          <a:custGeom>
            <a:rect b="b" l="l" r="r" t="t"/>
            <a:pathLst>
              <a:path extrusionOk="0" h="2335" w="15396">
                <a:moveTo>
                  <a:pt x="1" y="1"/>
                </a:moveTo>
                <a:lnTo>
                  <a:pt x="1" y="2335"/>
                </a:lnTo>
                <a:lnTo>
                  <a:pt x="15395" y="2335"/>
                </a:lnTo>
                <a:lnTo>
                  <a:pt x="153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269"/>
          <p:cNvSpPr/>
          <p:nvPr/>
        </p:nvSpPr>
        <p:spPr>
          <a:xfrm>
            <a:off x="6473454" y="5018272"/>
            <a:ext cx="1685830" cy="125232"/>
          </a:xfrm>
          <a:custGeom>
            <a:rect b="b" l="l" r="r" t="t"/>
            <a:pathLst>
              <a:path extrusionOk="0" h="2335" w="31433">
                <a:moveTo>
                  <a:pt x="0" y="1"/>
                </a:moveTo>
                <a:lnTo>
                  <a:pt x="0" y="2335"/>
                </a:lnTo>
                <a:lnTo>
                  <a:pt x="31433" y="2335"/>
                </a:lnTo>
                <a:lnTo>
                  <a:pt x="314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269"/>
          <p:cNvSpPr/>
          <p:nvPr/>
        </p:nvSpPr>
        <p:spPr>
          <a:xfrm>
            <a:off x="6031569" y="4810127"/>
            <a:ext cx="2520459" cy="125875"/>
          </a:xfrm>
          <a:custGeom>
            <a:rect b="b" l="l" r="r" t="t"/>
            <a:pathLst>
              <a:path extrusionOk="0" h="2347" w="46995">
                <a:moveTo>
                  <a:pt x="0" y="1"/>
                </a:moveTo>
                <a:lnTo>
                  <a:pt x="0" y="2346"/>
                </a:lnTo>
                <a:lnTo>
                  <a:pt x="46994" y="2346"/>
                </a:lnTo>
                <a:lnTo>
                  <a:pt x="469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269"/>
          <p:cNvSpPr/>
          <p:nvPr/>
        </p:nvSpPr>
        <p:spPr>
          <a:xfrm>
            <a:off x="5564744" y="4810127"/>
            <a:ext cx="285486" cy="125875"/>
          </a:xfrm>
          <a:custGeom>
            <a:rect b="b" l="l" r="r" t="t"/>
            <a:pathLst>
              <a:path extrusionOk="0" h="2347" w="5323">
                <a:moveTo>
                  <a:pt x="1" y="1"/>
                </a:moveTo>
                <a:lnTo>
                  <a:pt x="1" y="2346"/>
                </a:lnTo>
                <a:lnTo>
                  <a:pt x="5323" y="2346"/>
                </a:lnTo>
                <a:lnTo>
                  <a:pt x="5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4_1">
    <p:spTree>
      <p:nvGrpSpPr>
        <p:cNvPr id="3480" name="Shape 3480"/>
        <p:cNvGrpSpPr/>
        <p:nvPr/>
      </p:nvGrpSpPr>
      <p:grpSpPr>
        <a:xfrm>
          <a:off x="0" y="0"/>
          <a:ext cx="0" cy="0"/>
          <a:chOff x="0" y="0"/>
          <a:chExt cx="0" cy="0"/>
        </a:xfrm>
      </p:grpSpPr>
      <p:sp>
        <p:nvSpPr>
          <p:cNvPr id="3481" name="Google Shape;3481;p270"/>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270"/>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270"/>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270"/>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270"/>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270"/>
          <p:cNvSpPr/>
          <p:nvPr/>
        </p:nvSpPr>
        <p:spPr>
          <a:xfrm flipH="1">
            <a:off x="1299983"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270"/>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270"/>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270"/>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270"/>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270"/>
          <p:cNvSpPr/>
          <p:nvPr/>
        </p:nvSpPr>
        <p:spPr>
          <a:xfrm>
            <a:off x="2094075" y="1123150"/>
            <a:ext cx="4955589" cy="4020450"/>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270"/>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Tree>
  </p:cSld>
  <p:clrMapOvr>
    <a:masterClrMapping/>
  </p:clrMapOvr>
</p:sldLayout>
</file>

<file path=ppt/slideLayouts/slideLayout2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5">
    <p:spTree>
      <p:nvGrpSpPr>
        <p:cNvPr id="3493" name="Shape 3493"/>
        <p:cNvGrpSpPr/>
        <p:nvPr/>
      </p:nvGrpSpPr>
      <p:grpSpPr>
        <a:xfrm>
          <a:off x="0" y="0"/>
          <a:ext cx="0" cy="0"/>
          <a:chOff x="0" y="0"/>
          <a:chExt cx="0" cy="0"/>
        </a:xfrm>
      </p:grpSpPr>
      <p:sp>
        <p:nvSpPr>
          <p:cNvPr id="3494" name="Google Shape;3494;p271"/>
          <p:cNvSpPr/>
          <p:nvPr/>
        </p:nvSpPr>
        <p:spPr>
          <a:xfrm>
            <a:off x="1817725" y="0"/>
            <a:ext cx="7326300" cy="390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271"/>
          <p:cNvSpPr txBox="1"/>
          <p:nvPr>
            <p:ph idx="1" type="body"/>
          </p:nvPr>
        </p:nvSpPr>
        <p:spPr>
          <a:xfrm>
            <a:off x="4579525" y="2388200"/>
            <a:ext cx="39327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Char char="●"/>
              <a:defRPr sz="1600"/>
            </a:lvl1pPr>
            <a:lvl2pPr indent="-330200" lvl="1" marL="914400" rtl="0">
              <a:spcBef>
                <a:spcPts val="0"/>
              </a:spcBef>
              <a:spcAft>
                <a:spcPts val="0"/>
              </a:spcAft>
              <a:buSzPts val="1600"/>
              <a:buChar char="○"/>
              <a:defRPr/>
            </a:lvl2pPr>
            <a:lvl3pPr indent="-323850" lvl="2" marL="1371600" rtl="0">
              <a:spcBef>
                <a:spcPts val="1600"/>
              </a:spcBef>
              <a:spcAft>
                <a:spcPts val="0"/>
              </a:spcAft>
              <a:buSzPts val="1500"/>
              <a:buChar char="■"/>
              <a:defRPr/>
            </a:lvl3pPr>
            <a:lvl4pPr indent="-323850" lvl="3" marL="1828800" rtl="0">
              <a:spcBef>
                <a:spcPts val="1600"/>
              </a:spcBef>
              <a:spcAft>
                <a:spcPts val="0"/>
              </a:spcAft>
              <a:buSzPts val="15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1150" lvl="6" marL="3200400" rtl="0">
              <a:spcBef>
                <a:spcPts val="1600"/>
              </a:spcBef>
              <a:spcAft>
                <a:spcPts val="0"/>
              </a:spcAft>
              <a:buSzPts val="1300"/>
              <a:buChar char="●"/>
              <a:defRPr/>
            </a:lvl7pPr>
            <a:lvl8pPr indent="-311150" lvl="7" marL="3657600" rtl="0">
              <a:spcBef>
                <a:spcPts val="1600"/>
              </a:spcBef>
              <a:spcAft>
                <a:spcPts val="0"/>
              </a:spcAft>
              <a:buSzPts val="1300"/>
              <a:buChar char="○"/>
              <a:defRPr/>
            </a:lvl8pPr>
            <a:lvl9pPr indent="-317500" lvl="8" marL="4114800" rtl="0">
              <a:spcBef>
                <a:spcPts val="1600"/>
              </a:spcBef>
              <a:spcAft>
                <a:spcPts val="1600"/>
              </a:spcAft>
              <a:buSzPts val="1400"/>
              <a:buChar char="■"/>
              <a:defRPr/>
            </a:lvl9pPr>
          </a:lstStyle>
          <a:p/>
        </p:txBody>
      </p:sp>
      <p:sp>
        <p:nvSpPr>
          <p:cNvPr id="3496" name="Google Shape;3496;p271"/>
          <p:cNvSpPr txBox="1"/>
          <p:nvPr>
            <p:ph type="title"/>
          </p:nvPr>
        </p:nvSpPr>
        <p:spPr>
          <a:xfrm>
            <a:off x="4579531" y="1714800"/>
            <a:ext cx="39633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lgn="r">
              <a:spcBef>
                <a:spcPts val="0"/>
              </a:spcBef>
              <a:spcAft>
                <a:spcPts val="0"/>
              </a:spcAft>
              <a:buNone/>
              <a:defRPr sz="3000"/>
            </a:lvl2pPr>
            <a:lvl3pPr lvl="2" rtl="0" algn="r">
              <a:spcBef>
                <a:spcPts val="0"/>
              </a:spcBef>
              <a:spcAft>
                <a:spcPts val="0"/>
              </a:spcAft>
              <a:buNone/>
              <a:defRPr sz="3000"/>
            </a:lvl3pPr>
            <a:lvl4pPr lvl="3" rtl="0" algn="r">
              <a:spcBef>
                <a:spcPts val="0"/>
              </a:spcBef>
              <a:spcAft>
                <a:spcPts val="0"/>
              </a:spcAft>
              <a:buNone/>
              <a:defRPr sz="3000"/>
            </a:lvl4pPr>
            <a:lvl5pPr lvl="4" rtl="0" algn="r">
              <a:spcBef>
                <a:spcPts val="0"/>
              </a:spcBef>
              <a:spcAft>
                <a:spcPts val="0"/>
              </a:spcAft>
              <a:buNone/>
              <a:defRPr sz="3000"/>
            </a:lvl5pPr>
            <a:lvl6pPr lvl="5" rtl="0" algn="r">
              <a:spcBef>
                <a:spcPts val="0"/>
              </a:spcBef>
              <a:spcAft>
                <a:spcPts val="0"/>
              </a:spcAft>
              <a:buNone/>
              <a:defRPr sz="3000"/>
            </a:lvl6pPr>
            <a:lvl7pPr lvl="6" rtl="0" algn="r">
              <a:spcBef>
                <a:spcPts val="0"/>
              </a:spcBef>
              <a:spcAft>
                <a:spcPts val="0"/>
              </a:spcAft>
              <a:buNone/>
              <a:defRPr sz="3000"/>
            </a:lvl7pPr>
            <a:lvl8pPr lvl="7" rtl="0" algn="r">
              <a:spcBef>
                <a:spcPts val="0"/>
              </a:spcBef>
              <a:spcAft>
                <a:spcPts val="0"/>
              </a:spcAft>
              <a:buNone/>
              <a:defRPr sz="3000"/>
            </a:lvl8pPr>
            <a:lvl9pPr lvl="8" rtl="0" algn="r">
              <a:spcBef>
                <a:spcPts val="0"/>
              </a:spcBef>
              <a:spcAft>
                <a:spcPts val="0"/>
              </a:spcAft>
              <a:buNone/>
              <a:defRPr sz="3000"/>
            </a:lvl9pPr>
          </a:lstStyle>
          <a:p/>
        </p:txBody>
      </p:sp>
      <p:sp>
        <p:nvSpPr>
          <p:cNvPr id="3497" name="Google Shape;3497;p271"/>
          <p:cNvSpPr/>
          <p:nvPr/>
        </p:nvSpPr>
        <p:spPr>
          <a:xfrm>
            <a:off x="0" y="2156637"/>
            <a:ext cx="2107897" cy="128764"/>
          </a:xfrm>
          <a:custGeom>
            <a:rect b="b" l="l" r="r" t="t"/>
            <a:pathLst>
              <a:path extrusionOk="0" h="8298" w="135840">
                <a:moveTo>
                  <a:pt x="1" y="1"/>
                </a:moveTo>
                <a:lnTo>
                  <a:pt x="1" y="8298"/>
                </a:lnTo>
                <a:lnTo>
                  <a:pt x="135840" y="8298"/>
                </a:lnTo>
                <a:lnTo>
                  <a:pt x="1358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271"/>
          <p:cNvSpPr/>
          <p:nvPr/>
        </p:nvSpPr>
        <p:spPr>
          <a:xfrm>
            <a:off x="2107970" y="2156637"/>
            <a:ext cx="1115538" cy="128764"/>
          </a:xfrm>
          <a:custGeom>
            <a:rect b="b" l="l" r="r" t="t"/>
            <a:pathLst>
              <a:path extrusionOk="0" h="8298" w="71889">
                <a:moveTo>
                  <a:pt x="1" y="1"/>
                </a:moveTo>
                <a:lnTo>
                  <a:pt x="1" y="8298"/>
                </a:lnTo>
                <a:lnTo>
                  <a:pt x="71889" y="8298"/>
                </a:lnTo>
                <a:lnTo>
                  <a:pt x="718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271"/>
          <p:cNvSpPr/>
          <p:nvPr/>
        </p:nvSpPr>
        <p:spPr>
          <a:xfrm>
            <a:off x="430892" y="2369856"/>
            <a:ext cx="1645026" cy="128764"/>
          </a:xfrm>
          <a:custGeom>
            <a:rect b="b" l="l" r="r" t="t"/>
            <a:pathLst>
              <a:path extrusionOk="0" h="8298" w="106011">
                <a:moveTo>
                  <a:pt x="1" y="1"/>
                </a:moveTo>
                <a:lnTo>
                  <a:pt x="1" y="8297"/>
                </a:lnTo>
                <a:lnTo>
                  <a:pt x="106011" y="8297"/>
                </a:lnTo>
                <a:lnTo>
                  <a:pt x="1060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271"/>
          <p:cNvSpPr/>
          <p:nvPr/>
        </p:nvSpPr>
        <p:spPr>
          <a:xfrm>
            <a:off x="1597826" y="2369856"/>
            <a:ext cx="478141" cy="128764"/>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271"/>
          <p:cNvSpPr/>
          <p:nvPr/>
        </p:nvSpPr>
        <p:spPr>
          <a:xfrm>
            <a:off x="2665754" y="2369856"/>
            <a:ext cx="557777" cy="128764"/>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271"/>
          <p:cNvSpPr/>
          <p:nvPr/>
        </p:nvSpPr>
        <p:spPr>
          <a:xfrm>
            <a:off x="0" y="3222713"/>
            <a:ext cx="1472750" cy="128392"/>
          </a:xfrm>
          <a:custGeom>
            <a:rect b="b" l="l" r="r" t="t"/>
            <a:pathLst>
              <a:path extrusionOk="0" h="8274" w="94909">
                <a:moveTo>
                  <a:pt x="1" y="1"/>
                </a:moveTo>
                <a:lnTo>
                  <a:pt x="1" y="8274"/>
                </a:lnTo>
                <a:lnTo>
                  <a:pt x="94908" y="8274"/>
                </a:lnTo>
                <a:lnTo>
                  <a:pt x="949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271"/>
          <p:cNvSpPr/>
          <p:nvPr/>
        </p:nvSpPr>
        <p:spPr>
          <a:xfrm>
            <a:off x="2202118" y="2369856"/>
            <a:ext cx="128764" cy="128764"/>
          </a:xfrm>
          <a:custGeom>
            <a:rect b="b" l="l" r="r" t="t"/>
            <a:pathLst>
              <a:path extrusionOk="0" h="8298" w="8298">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271"/>
          <p:cNvSpPr/>
          <p:nvPr/>
        </p:nvSpPr>
        <p:spPr>
          <a:xfrm>
            <a:off x="2406772" y="2369856"/>
            <a:ext cx="128764" cy="128764"/>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271"/>
          <p:cNvSpPr/>
          <p:nvPr/>
        </p:nvSpPr>
        <p:spPr>
          <a:xfrm>
            <a:off x="2061089" y="2796292"/>
            <a:ext cx="128764" cy="128749"/>
          </a:xfrm>
          <a:custGeom>
            <a:rect b="b" l="l" r="r" t="t"/>
            <a:pathLst>
              <a:path extrusionOk="0" h="8297" w="8298">
                <a:moveTo>
                  <a:pt x="0" y="0"/>
                </a:moveTo>
                <a:lnTo>
                  <a:pt x="0" y="8297"/>
                </a:lnTo>
                <a:lnTo>
                  <a:pt x="8297" y="8297"/>
                </a:lnTo>
                <a:lnTo>
                  <a:pt x="82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271"/>
          <p:cNvSpPr/>
          <p:nvPr/>
        </p:nvSpPr>
        <p:spPr>
          <a:xfrm>
            <a:off x="1856436" y="2796292"/>
            <a:ext cx="128376" cy="128749"/>
          </a:xfrm>
          <a:custGeom>
            <a:rect b="b" l="l" r="r" t="t"/>
            <a:pathLst>
              <a:path extrusionOk="0" h="8297" w="8273">
                <a:moveTo>
                  <a:pt x="0" y="0"/>
                </a:moveTo>
                <a:lnTo>
                  <a:pt x="0" y="8297"/>
                </a:lnTo>
                <a:lnTo>
                  <a:pt x="8273" y="8297"/>
                </a:lnTo>
                <a:lnTo>
                  <a:pt x="8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271"/>
          <p:cNvSpPr/>
          <p:nvPr/>
        </p:nvSpPr>
        <p:spPr>
          <a:xfrm>
            <a:off x="641505" y="2796292"/>
            <a:ext cx="128764" cy="128749"/>
          </a:xfrm>
          <a:custGeom>
            <a:rect b="b" l="l" r="r" t="t"/>
            <a:pathLst>
              <a:path extrusionOk="0" h="8297" w="8298">
                <a:moveTo>
                  <a:pt x="1" y="0"/>
                </a:moveTo>
                <a:lnTo>
                  <a:pt x="1"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271"/>
          <p:cNvSpPr/>
          <p:nvPr/>
        </p:nvSpPr>
        <p:spPr>
          <a:xfrm>
            <a:off x="3094800" y="2583074"/>
            <a:ext cx="128749" cy="128764"/>
          </a:xfrm>
          <a:custGeom>
            <a:rect b="b" l="l" r="r" t="t"/>
            <a:pathLst>
              <a:path extrusionOk="0" h="8298"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271"/>
          <p:cNvSpPr/>
          <p:nvPr/>
        </p:nvSpPr>
        <p:spPr>
          <a:xfrm>
            <a:off x="191634" y="2369856"/>
            <a:ext cx="128764" cy="128764"/>
          </a:xfrm>
          <a:custGeom>
            <a:rect b="b" l="l" r="r" t="t"/>
            <a:pathLst>
              <a:path extrusionOk="0" h="8298" w="8298">
                <a:moveTo>
                  <a:pt x="1" y="1"/>
                </a:moveTo>
                <a:lnTo>
                  <a:pt x="1"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271"/>
          <p:cNvSpPr/>
          <p:nvPr/>
        </p:nvSpPr>
        <p:spPr>
          <a:xfrm>
            <a:off x="1339573" y="3009138"/>
            <a:ext cx="1644653" cy="128749"/>
          </a:xfrm>
          <a:custGeom>
            <a:rect b="b" l="l" r="r" t="t"/>
            <a:pathLst>
              <a:path extrusionOk="0" h="8297" w="105987">
                <a:moveTo>
                  <a:pt x="1" y="0"/>
                </a:moveTo>
                <a:lnTo>
                  <a:pt x="1" y="8297"/>
                </a:lnTo>
                <a:lnTo>
                  <a:pt x="105987" y="8297"/>
                </a:lnTo>
                <a:lnTo>
                  <a:pt x="1059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271"/>
          <p:cNvSpPr/>
          <p:nvPr/>
        </p:nvSpPr>
        <p:spPr>
          <a:xfrm>
            <a:off x="1339573" y="3009138"/>
            <a:ext cx="478156" cy="128749"/>
          </a:xfrm>
          <a:custGeom>
            <a:rect b="b" l="l" r="r" t="t"/>
            <a:pathLst>
              <a:path extrusionOk="0" h="8297" w="30814">
                <a:moveTo>
                  <a:pt x="1" y="0"/>
                </a:moveTo>
                <a:lnTo>
                  <a:pt x="1" y="8297"/>
                </a:lnTo>
                <a:lnTo>
                  <a:pt x="30813" y="8297"/>
                </a:lnTo>
                <a:lnTo>
                  <a:pt x="308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271"/>
          <p:cNvSpPr/>
          <p:nvPr/>
        </p:nvSpPr>
        <p:spPr>
          <a:xfrm>
            <a:off x="0" y="3009510"/>
            <a:ext cx="749775" cy="128376"/>
          </a:xfrm>
          <a:custGeom>
            <a:rect b="b" l="l" r="r" t="t"/>
            <a:pathLst>
              <a:path extrusionOk="0" h="8273" w="48318">
                <a:moveTo>
                  <a:pt x="1" y="0"/>
                </a:moveTo>
                <a:lnTo>
                  <a:pt x="1" y="8273"/>
                </a:lnTo>
                <a:lnTo>
                  <a:pt x="48318" y="8273"/>
                </a:lnTo>
                <a:lnTo>
                  <a:pt x="483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271"/>
          <p:cNvSpPr/>
          <p:nvPr/>
        </p:nvSpPr>
        <p:spPr>
          <a:xfrm>
            <a:off x="1084687" y="3009138"/>
            <a:ext cx="128764" cy="128749"/>
          </a:xfrm>
          <a:custGeom>
            <a:rect b="b" l="l" r="r" t="t"/>
            <a:pathLst>
              <a:path extrusionOk="0" h="8297" w="8298">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271"/>
          <p:cNvSpPr/>
          <p:nvPr/>
        </p:nvSpPr>
        <p:spPr>
          <a:xfrm>
            <a:off x="879662" y="3009138"/>
            <a:ext cx="128749" cy="128749"/>
          </a:xfrm>
          <a:custGeom>
            <a:rect b="b" l="l" r="r" t="t"/>
            <a:pathLst>
              <a:path extrusionOk="0" h="8297"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271"/>
          <p:cNvSpPr/>
          <p:nvPr/>
        </p:nvSpPr>
        <p:spPr>
          <a:xfrm>
            <a:off x="533979" y="3435558"/>
            <a:ext cx="128749" cy="128764"/>
          </a:xfrm>
          <a:custGeom>
            <a:rect b="b" l="l" r="r" t="t"/>
            <a:pathLst>
              <a:path extrusionOk="0" h="8298" w="8297">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271"/>
          <p:cNvSpPr/>
          <p:nvPr/>
        </p:nvSpPr>
        <p:spPr>
          <a:xfrm>
            <a:off x="338622" y="3435558"/>
            <a:ext cx="128749" cy="128764"/>
          </a:xfrm>
          <a:custGeom>
            <a:rect b="b" l="l" r="r" t="t"/>
            <a:pathLst>
              <a:path extrusionOk="0" h="8298" w="8297">
                <a:moveTo>
                  <a:pt x="0" y="1"/>
                </a:moveTo>
                <a:lnTo>
                  <a:pt x="0" y="8297"/>
                </a:lnTo>
                <a:lnTo>
                  <a:pt x="8297" y="8297"/>
                </a:lnTo>
                <a:lnTo>
                  <a:pt x="82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271"/>
          <p:cNvSpPr/>
          <p:nvPr/>
        </p:nvSpPr>
        <p:spPr>
          <a:xfrm>
            <a:off x="142891" y="3435558"/>
            <a:ext cx="128764" cy="128764"/>
          </a:xfrm>
          <a:custGeom>
            <a:rect b="b" l="l" r="r" t="t"/>
            <a:pathLst>
              <a:path extrusionOk="0" h="8298" w="8298">
                <a:moveTo>
                  <a:pt x="0" y="1"/>
                </a:moveTo>
                <a:lnTo>
                  <a:pt x="0"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271"/>
          <p:cNvSpPr/>
          <p:nvPr/>
        </p:nvSpPr>
        <p:spPr>
          <a:xfrm>
            <a:off x="3094800" y="3009138"/>
            <a:ext cx="128749" cy="128749"/>
          </a:xfrm>
          <a:custGeom>
            <a:rect b="b" l="l" r="r" t="t"/>
            <a:pathLst>
              <a:path extrusionOk="0" h="8297" w="8297">
                <a:moveTo>
                  <a:pt x="0" y="0"/>
                </a:moveTo>
                <a:lnTo>
                  <a:pt x="0" y="8297"/>
                </a:lnTo>
                <a:lnTo>
                  <a:pt x="8297" y="8297"/>
                </a:lnTo>
                <a:lnTo>
                  <a:pt x="8297"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271"/>
          <p:cNvSpPr/>
          <p:nvPr/>
        </p:nvSpPr>
        <p:spPr>
          <a:xfrm>
            <a:off x="1676332" y="2583074"/>
            <a:ext cx="1314984" cy="128764"/>
          </a:xfrm>
          <a:custGeom>
            <a:rect b="b" l="l" r="r" t="t"/>
            <a:pathLst>
              <a:path extrusionOk="0" h="8298" w="84742">
                <a:moveTo>
                  <a:pt x="1" y="0"/>
                </a:moveTo>
                <a:lnTo>
                  <a:pt x="1" y="8297"/>
                </a:lnTo>
                <a:lnTo>
                  <a:pt x="84741" y="8297"/>
                </a:lnTo>
                <a:lnTo>
                  <a:pt x="847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271"/>
          <p:cNvSpPr/>
          <p:nvPr/>
        </p:nvSpPr>
        <p:spPr>
          <a:xfrm>
            <a:off x="2267232" y="2796292"/>
            <a:ext cx="956281" cy="128749"/>
          </a:xfrm>
          <a:custGeom>
            <a:rect b="b" l="l" r="r" t="t"/>
            <a:pathLst>
              <a:path extrusionOk="0" h="8297" w="61626">
                <a:moveTo>
                  <a:pt x="1" y="0"/>
                </a:moveTo>
                <a:lnTo>
                  <a:pt x="1" y="8297"/>
                </a:lnTo>
                <a:lnTo>
                  <a:pt x="61626" y="8297"/>
                </a:lnTo>
                <a:lnTo>
                  <a:pt x="61626"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271"/>
          <p:cNvSpPr/>
          <p:nvPr/>
        </p:nvSpPr>
        <p:spPr>
          <a:xfrm>
            <a:off x="641505" y="2796292"/>
            <a:ext cx="896384" cy="128749"/>
          </a:xfrm>
          <a:custGeom>
            <a:rect b="b" l="l" r="r" t="t"/>
            <a:pathLst>
              <a:path extrusionOk="0" h="8297" w="57766">
                <a:moveTo>
                  <a:pt x="1" y="0"/>
                </a:moveTo>
                <a:lnTo>
                  <a:pt x="1" y="8297"/>
                </a:lnTo>
                <a:lnTo>
                  <a:pt x="57765" y="8297"/>
                </a:lnTo>
                <a:lnTo>
                  <a:pt x="57765"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271"/>
          <p:cNvSpPr/>
          <p:nvPr/>
        </p:nvSpPr>
        <p:spPr>
          <a:xfrm>
            <a:off x="0" y="2796292"/>
            <a:ext cx="449495" cy="128749"/>
          </a:xfrm>
          <a:custGeom>
            <a:rect b="b" l="l" r="r" t="t"/>
            <a:pathLst>
              <a:path extrusionOk="0" h="8297" w="28967">
                <a:moveTo>
                  <a:pt x="1" y="0"/>
                </a:moveTo>
                <a:lnTo>
                  <a:pt x="1" y="8297"/>
                </a:lnTo>
                <a:lnTo>
                  <a:pt x="28967" y="8297"/>
                </a:lnTo>
                <a:lnTo>
                  <a:pt x="289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271"/>
          <p:cNvSpPr/>
          <p:nvPr/>
        </p:nvSpPr>
        <p:spPr>
          <a:xfrm>
            <a:off x="1676332" y="3222340"/>
            <a:ext cx="1547157" cy="128764"/>
          </a:xfrm>
          <a:custGeom>
            <a:rect b="b" l="l" r="r" t="t"/>
            <a:pathLst>
              <a:path extrusionOk="0" h="8298" w="99704">
                <a:moveTo>
                  <a:pt x="1" y="1"/>
                </a:moveTo>
                <a:lnTo>
                  <a:pt x="1" y="8298"/>
                </a:lnTo>
                <a:lnTo>
                  <a:pt x="99704" y="8298"/>
                </a:lnTo>
                <a:lnTo>
                  <a:pt x="99704"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271"/>
          <p:cNvSpPr/>
          <p:nvPr/>
        </p:nvSpPr>
        <p:spPr>
          <a:xfrm>
            <a:off x="2522506" y="3435558"/>
            <a:ext cx="701019" cy="128764"/>
          </a:xfrm>
          <a:custGeom>
            <a:rect b="b" l="l" r="r" t="t"/>
            <a:pathLst>
              <a:path extrusionOk="0" h="8298" w="45176">
                <a:moveTo>
                  <a:pt x="0" y="1"/>
                </a:moveTo>
                <a:lnTo>
                  <a:pt x="0" y="8297"/>
                </a:lnTo>
                <a:lnTo>
                  <a:pt x="45176" y="8297"/>
                </a:lnTo>
                <a:lnTo>
                  <a:pt x="451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271"/>
          <p:cNvSpPr/>
          <p:nvPr/>
        </p:nvSpPr>
        <p:spPr>
          <a:xfrm>
            <a:off x="0" y="2583074"/>
            <a:ext cx="1277773" cy="128764"/>
          </a:xfrm>
          <a:custGeom>
            <a:rect b="b" l="l" r="r" t="t"/>
            <a:pathLst>
              <a:path extrusionOk="0" h="8298" w="82344">
                <a:moveTo>
                  <a:pt x="1" y="0"/>
                </a:moveTo>
                <a:lnTo>
                  <a:pt x="1" y="8297"/>
                </a:lnTo>
                <a:lnTo>
                  <a:pt x="82343" y="8297"/>
                </a:lnTo>
                <a:lnTo>
                  <a:pt x="823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271"/>
          <p:cNvSpPr/>
          <p:nvPr/>
        </p:nvSpPr>
        <p:spPr>
          <a:xfrm>
            <a:off x="812313" y="3435558"/>
            <a:ext cx="1562783" cy="128764"/>
          </a:xfrm>
          <a:custGeom>
            <a:rect b="b" l="l" r="r" t="t"/>
            <a:pathLst>
              <a:path extrusionOk="0" h="8298" w="100711">
                <a:moveTo>
                  <a:pt x="0" y="1"/>
                </a:moveTo>
                <a:lnTo>
                  <a:pt x="0" y="8297"/>
                </a:lnTo>
                <a:lnTo>
                  <a:pt x="100710" y="8297"/>
                </a:lnTo>
                <a:lnTo>
                  <a:pt x="10071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271"/>
          <p:cNvSpPr/>
          <p:nvPr/>
        </p:nvSpPr>
        <p:spPr>
          <a:xfrm>
            <a:off x="3223538" y="1474200"/>
            <a:ext cx="1086520" cy="2772465"/>
          </a:xfrm>
          <a:custGeom>
            <a:rect b="b" l="l" r="r" t="t"/>
            <a:pathLst>
              <a:path extrusionOk="0" h="178667" w="70019">
                <a:moveTo>
                  <a:pt x="1" y="1"/>
                </a:moveTo>
                <a:lnTo>
                  <a:pt x="1" y="22085"/>
                </a:lnTo>
                <a:lnTo>
                  <a:pt x="7434" y="22085"/>
                </a:lnTo>
                <a:cubicBezTo>
                  <a:pt x="22133" y="22637"/>
                  <a:pt x="29495" y="30574"/>
                  <a:pt x="29495" y="45848"/>
                </a:cubicBezTo>
                <a:lnTo>
                  <a:pt x="29495" y="60259"/>
                </a:lnTo>
                <a:cubicBezTo>
                  <a:pt x="29495" y="76397"/>
                  <a:pt x="35082" y="85941"/>
                  <a:pt x="46256" y="88914"/>
                </a:cubicBezTo>
                <a:lnTo>
                  <a:pt x="46256" y="89753"/>
                </a:lnTo>
                <a:cubicBezTo>
                  <a:pt x="35082" y="92727"/>
                  <a:pt x="29495" y="102270"/>
                  <a:pt x="29495" y="118408"/>
                </a:cubicBezTo>
                <a:lnTo>
                  <a:pt x="29495" y="132843"/>
                </a:lnTo>
                <a:cubicBezTo>
                  <a:pt x="29495" y="148405"/>
                  <a:pt x="22133" y="156390"/>
                  <a:pt x="7434" y="156822"/>
                </a:cubicBezTo>
                <a:lnTo>
                  <a:pt x="1" y="156822"/>
                </a:lnTo>
                <a:lnTo>
                  <a:pt x="1" y="178666"/>
                </a:lnTo>
                <a:lnTo>
                  <a:pt x="7434" y="178666"/>
                </a:lnTo>
                <a:cubicBezTo>
                  <a:pt x="21869" y="178379"/>
                  <a:pt x="33259" y="174038"/>
                  <a:pt x="41604" y="165622"/>
                </a:cubicBezTo>
                <a:cubicBezTo>
                  <a:pt x="49948" y="157205"/>
                  <a:pt x="54121" y="145072"/>
                  <a:pt x="54121" y="129222"/>
                </a:cubicBezTo>
                <a:lnTo>
                  <a:pt x="54121" y="115866"/>
                </a:lnTo>
                <a:cubicBezTo>
                  <a:pt x="54121" y="111046"/>
                  <a:pt x="55032" y="107234"/>
                  <a:pt x="56878" y="104404"/>
                </a:cubicBezTo>
                <a:cubicBezTo>
                  <a:pt x="58701" y="101575"/>
                  <a:pt x="61266" y="100160"/>
                  <a:pt x="64503" y="100160"/>
                </a:cubicBezTo>
                <a:lnTo>
                  <a:pt x="70019" y="100160"/>
                </a:lnTo>
                <a:lnTo>
                  <a:pt x="70019" y="78315"/>
                </a:lnTo>
                <a:lnTo>
                  <a:pt x="64503" y="78315"/>
                </a:lnTo>
                <a:cubicBezTo>
                  <a:pt x="61266" y="78315"/>
                  <a:pt x="58701" y="76901"/>
                  <a:pt x="56878" y="74071"/>
                </a:cubicBezTo>
                <a:cubicBezTo>
                  <a:pt x="55032" y="71242"/>
                  <a:pt x="54121" y="67405"/>
                  <a:pt x="54121" y="62609"/>
                </a:cubicBezTo>
                <a:lnTo>
                  <a:pt x="54121" y="49661"/>
                </a:lnTo>
                <a:cubicBezTo>
                  <a:pt x="54121" y="33667"/>
                  <a:pt x="49972" y="21510"/>
                  <a:pt x="41700" y="13165"/>
                </a:cubicBezTo>
                <a:cubicBezTo>
                  <a:pt x="33427" y="4821"/>
                  <a:pt x="22013" y="433"/>
                  <a:pt x="7434" y="1"/>
                </a:cubicBez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271"/>
          <p:cNvSpPr/>
          <p:nvPr/>
        </p:nvSpPr>
        <p:spPr>
          <a:xfrm>
            <a:off x="-12" y="4446900"/>
            <a:ext cx="1086600" cy="696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CUSTOM_6">
    <p:spTree>
      <p:nvGrpSpPr>
        <p:cNvPr id="252" name="Shape 252"/>
        <p:cNvGrpSpPr/>
        <p:nvPr/>
      </p:nvGrpSpPr>
      <p:grpSpPr>
        <a:xfrm>
          <a:off x="0" y="0"/>
          <a:ext cx="0" cy="0"/>
          <a:chOff x="0" y="0"/>
          <a:chExt cx="0" cy="0"/>
        </a:xfrm>
      </p:grpSpPr>
      <p:sp>
        <p:nvSpPr>
          <p:cNvPr id="253" name="Google Shape;253;p28"/>
          <p:cNvSpPr txBox="1"/>
          <p:nvPr>
            <p:ph type="ctrTitle"/>
          </p:nvPr>
        </p:nvSpPr>
        <p:spPr>
          <a:xfrm flipH="1">
            <a:off x="2266008" y="1775350"/>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54" name="Google Shape;254;p28"/>
          <p:cNvSpPr txBox="1"/>
          <p:nvPr>
            <p:ph idx="2" type="ctrTitle"/>
          </p:nvPr>
        </p:nvSpPr>
        <p:spPr>
          <a:xfrm flipH="1">
            <a:off x="4714188" y="1775427"/>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55" name="Google Shape;255;p28"/>
          <p:cNvSpPr txBox="1"/>
          <p:nvPr>
            <p:ph idx="1" type="subTitle"/>
          </p:nvPr>
        </p:nvSpPr>
        <p:spPr>
          <a:xfrm flipH="1">
            <a:off x="4714175" y="2208199"/>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56" name="Google Shape;256;p28"/>
          <p:cNvSpPr txBox="1"/>
          <p:nvPr>
            <p:ph idx="3" type="ctrTitle"/>
          </p:nvPr>
        </p:nvSpPr>
        <p:spPr>
          <a:xfrm flipH="1">
            <a:off x="2266001" y="3155675"/>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57" name="Google Shape;257;p28"/>
          <p:cNvSpPr txBox="1"/>
          <p:nvPr>
            <p:ph idx="4" type="subTitle"/>
          </p:nvPr>
        </p:nvSpPr>
        <p:spPr>
          <a:xfrm flipH="1">
            <a:off x="2266000" y="3585925"/>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58" name="Google Shape;258;p28"/>
          <p:cNvSpPr txBox="1"/>
          <p:nvPr>
            <p:ph idx="5" type="ctrTitle"/>
          </p:nvPr>
        </p:nvSpPr>
        <p:spPr>
          <a:xfrm flipH="1">
            <a:off x="4714200" y="3155754"/>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59" name="Google Shape;259;p28"/>
          <p:cNvSpPr txBox="1"/>
          <p:nvPr>
            <p:ph idx="6" type="subTitle"/>
          </p:nvPr>
        </p:nvSpPr>
        <p:spPr>
          <a:xfrm flipH="1">
            <a:off x="4714175" y="3585925"/>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60" name="Google Shape;260;p28"/>
          <p:cNvSpPr txBox="1"/>
          <p:nvPr>
            <p:ph idx="7"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261" name="Google Shape;261;p28"/>
          <p:cNvSpPr txBox="1"/>
          <p:nvPr>
            <p:ph idx="8" type="subTitle"/>
          </p:nvPr>
        </p:nvSpPr>
        <p:spPr>
          <a:xfrm flipH="1">
            <a:off x="2266008" y="2208197"/>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2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CUSTOM_8">
    <p:spTree>
      <p:nvGrpSpPr>
        <p:cNvPr id="3529" name="Shape 3529"/>
        <p:cNvGrpSpPr/>
        <p:nvPr/>
      </p:nvGrpSpPr>
      <p:grpSpPr>
        <a:xfrm>
          <a:off x="0" y="0"/>
          <a:ext cx="0" cy="0"/>
          <a:chOff x="0" y="0"/>
          <a:chExt cx="0" cy="0"/>
        </a:xfrm>
      </p:grpSpPr>
      <p:sp>
        <p:nvSpPr>
          <p:cNvPr id="3530" name="Google Shape;3530;p272"/>
          <p:cNvSpPr/>
          <p:nvPr/>
        </p:nvSpPr>
        <p:spPr>
          <a:xfrm>
            <a:off x="5445850" y="1359975"/>
            <a:ext cx="3697248" cy="1208576"/>
          </a:xfrm>
          <a:custGeom>
            <a:rect b="b" l="l" r="r" t="t"/>
            <a:pathLst>
              <a:path extrusionOk="0" h="37768" w="115539">
                <a:moveTo>
                  <a:pt x="1" y="0"/>
                </a:moveTo>
                <a:lnTo>
                  <a:pt x="115539" y="0"/>
                </a:lnTo>
                <a:lnTo>
                  <a:pt x="115539" y="37767"/>
                </a:lnTo>
                <a:lnTo>
                  <a:pt x="1" y="3776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272"/>
          <p:cNvSpPr/>
          <p:nvPr/>
        </p:nvSpPr>
        <p:spPr>
          <a:xfrm>
            <a:off x="-899" y="2568525"/>
            <a:ext cx="3697248" cy="1208544"/>
          </a:xfrm>
          <a:custGeom>
            <a:rect b="b" l="l" r="r" t="t"/>
            <a:pathLst>
              <a:path extrusionOk="0" h="37767" w="115539">
                <a:moveTo>
                  <a:pt x="0" y="0"/>
                </a:moveTo>
                <a:lnTo>
                  <a:pt x="115538" y="0"/>
                </a:lnTo>
                <a:lnTo>
                  <a:pt x="115538" y="37767"/>
                </a:lnTo>
                <a:lnTo>
                  <a:pt x="0" y="3776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272"/>
          <p:cNvSpPr/>
          <p:nvPr/>
        </p:nvSpPr>
        <p:spPr>
          <a:xfrm>
            <a:off x="-905" y="-3217"/>
            <a:ext cx="3697248" cy="357024"/>
          </a:xfrm>
          <a:custGeom>
            <a:rect b="b" l="l" r="r" t="t"/>
            <a:pathLst>
              <a:path extrusionOk="0" h="11157" w="115539">
                <a:moveTo>
                  <a:pt x="0" y="0"/>
                </a:moveTo>
                <a:lnTo>
                  <a:pt x="115538" y="0"/>
                </a:lnTo>
                <a:lnTo>
                  <a:pt x="115538" y="11156"/>
                </a:lnTo>
                <a:lnTo>
                  <a:pt x="0" y="11156"/>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272"/>
          <p:cNvSpPr/>
          <p:nvPr/>
        </p:nvSpPr>
        <p:spPr>
          <a:xfrm>
            <a:off x="-905" y="3584623"/>
            <a:ext cx="417216" cy="384864"/>
          </a:xfrm>
          <a:custGeom>
            <a:rect b="b" l="l" r="r" t="t"/>
            <a:pathLst>
              <a:path extrusionOk="0" h="12027" w="13038">
                <a:moveTo>
                  <a:pt x="0" y="1"/>
                </a:moveTo>
                <a:lnTo>
                  <a:pt x="13037" y="1"/>
                </a:lnTo>
                <a:lnTo>
                  <a:pt x="13037" y="12026"/>
                </a:lnTo>
                <a:lnTo>
                  <a:pt x="0"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272"/>
          <p:cNvSpPr/>
          <p:nvPr/>
        </p:nvSpPr>
        <p:spPr>
          <a:xfrm>
            <a:off x="8017591" y="1161103"/>
            <a:ext cx="1125504" cy="384832"/>
          </a:xfrm>
          <a:custGeom>
            <a:rect b="b" l="l" r="r" t="t"/>
            <a:pathLst>
              <a:path extrusionOk="0" h="12026" w="35172">
                <a:moveTo>
                  <a:pt x="1" y="0"/>
                </a:moveTo>
                <a:lnTo>
                  <a:pt x="35172" y="0"/>
                </a:lnTo>
                <a:lnTo>
                  <a:pt x="35172" y="12026"/>
                </a:lnTo>
                <a:lnTo>
                  <a:pt x="1"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272"/>
          <p:cNvSpPr txBox="1"/>
          <p:nvPr>
            <p:ph idx="1" type="subTitle"/>
          </p:nvPr>
        </p:nvSpPr>
        <p:spPr>
          <a:xfrm>
            <a:off x="5626675" y="1941426"/>
            <a:ext cx="2391600" cy="4662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500"/>
              <a:buNone/>
              <a:defRPr sz="1500">
                <a:solidFill>
                  <a:schemeClr val="dk1"/>
                </a:solidFill>
              </a:defRPr>
            </a:lvl2pPr>
            <a:lvl3pPr lvl="2" rtl="0">
              <a:lnSpc>
                <a:spcPct val="100000"/>
              </a:lnSpc>
              <a:spcBef>
                <a:spcPts val="0"/>
              </a:spcBef>
              <a:spcAft>
                <a:spcPts val="0"/>
              </a:spcAft>
              <a:buClr>
                <a:schemeClr val="dk1"/>
              </a:buClr>
              <a:buSzPts val="1500"/>
              <a:buNone/>
              <a:defRPr sz="1500">
                <a:solidFill>
                  <a:schemeClr val="dk1"/>
                </a:solidFill>
              </a:defRPr>
            </a:lvl3pPr>
            <a:lvl4pPr lvl="3" rtl="0">
              <a:lnSpc>
                <a:spcPct val="100000"/>
              </a:lnSpc>
              <a:spcBef>
                <a:spcPts val="0"/>
              </a:spcBef>
              <a:spcAft>
                <a:spcPts val="0"/>
              </a:spcAft>
              <a:buClr>
                <a:schemeClr val="dk1"/>
              </a:buClr>
              <a:buSzPts val="1500"/>
              <a:buNone/>
              <a:defRPr sz="1500">
                <a:solidFill>
                  <a:schemeClr val="dk1"/>
                </a:solidFill>
              </a:defRPr>
            </a:lvl4pPr>
            <a:lvl5pPr lvl="4" rtl="0">
              <a:lnSpc>
                <a:spcPct val="100000"/>
              </a:lnSpc>
              <a:spcBef>
                <a:spcPts val="0"/>
              </a:spcBef>
              <a:spcAft>
                <a:spcPts val="0"/>
              </a:spcAft>
              <a:buClr>
                <a:schemeClr val="dk1"/>
              </a:buClr>
              <a:buSzPts val="1500"/>
              <a:buNone/>
              <a:defRPr sz="1500">
                <a:solidFill>
                  <a:schemeClr val="dk1"/>
                </a:solidFill>
              </a:defRPr>
            </a:lvl5pPr>
            <a:lvl6pPr lvl="5" rtl="0">
              <a:lnSpc>
                <a:spcPct val="100000"/>
              </a:lnSpc>
              <a:spcBef>
                <a:spcPts val="0"/>
              </a:spcBef>
              <a:spcAft>
                <a:spcPts val="0"/>
              </a:spcAft>
              <a:buClr>
                <a:schemeClr val="dk1"/>
              </a:buClr>
              <a:buSzPts val="1500"/>
              <a:buNone/>
              <a:defRPr sz="1500">
                <a:solidFill>
                  <a:schemeClr val="dk1"/>
                </a:solidFill>
              </a:defRPr>
            </a:lvl6pPr>
            <a:lvl7pPr lvl="6" rtl="0">
              <a:lnSpc>
                <a:spcPct val="100000"/>
              </a:lnSpc>
              <a:spcBef>
                <a:spcPts val="0"/>
              </a:spcBef>
              <a:spcAft>
                <a:spcPts val="0"/>
              </a:spcAft>
              <a:buClr>
                <a:schemeClr val="dk1"/>
              </a:buClr>
              <a:buSzPts val="1500"/>
              <a:buNone/>
              <a:defRPr sz="1500">
                <a:solidFill>
                  <a:schemeClr val="dk1"/>
                </a:solidFill>
              </a:defRPr>
            </a:lvl7pPr>
            <a:lvl8pPr lvl="7" rtl="0">
              <a:lnSpc>
                <a:spcPct val="100000"/>
              </a:lnSpc>
              <a:spcBef>
                <a:spcPts val="0"/>
              </a:spcBef>
              <a:spcAft>
                <a:spcPts val="0"/>
              </a:spcAft>
              <a:buClr>
                <a:schemeClr val="dk1"/>
              </a:buClr>
              <a:buSzPts val="1500"/>
              <a:buNone/>
              <a:defRPr sz="1500">
                <a:solidFill>
                  <a:schemeClr val="dk1"/>
                </a:solidFill>
              </a:defRPr>
            </a:lvl8pPr>
            <a:lvl9pPr lvl="8" rtl="0">
              <a:lnSpc>
                <a:spcPct val="100000"/>
              </a:lnSpc>
              <a:spcBef>
                <a:spcPts val="0"/>
              </a:spcBef>
              <a:spcAft>
                <a:spcPts val="0"/>
              </a:spcAft>
              <a:buClr>
                <a:schemeClr val="dk1"/>
              </a:buClr>
              <a:buSzPts val="1500"/>
              <a:buNone/>
              <a:defRPr sz="1500">
                <a:solidFill>
                  <a:schemeClr val="dk1"/>
                </a:solidFill>
              </a:defRPr>
            </a:lvl9pPr>
          </a:lstStyle>
          <a:p/>
        </p:txBody>
      </p:sp>
      <p:sp>
        <p:nvSpPr>
          <p:cNvPr id="3536" name="Google Shape;3536;p272"/>
          <p:cNvSpPr txBox="1"/>
          <p:nvPr>
            <p:ph idx="2" type="subTitle"/>
          </p:nvPr>
        </p:nvSpPr>
        <p:spPr>
          <a:xfrm>
            <a:off x="1129300" y="3151101"/>
            <a:ext cx="2391600" cy="4683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500"/>
              <a:buNone/>
              <a:defRPr sz="1400"/>
            </a:lvl1pPr>
            <a:lvl2pPr lvl="1" rtl="0" algn="r">
              <a:lnSpc>
                <a:spcPct val="100000"/>
              </a:lnSpc>
              <a:spcBef>
                <a:spcPts val="0"/>
              </a:spcBef>
              <a:spcAft>
                <a:spcPts val="0"/>
              </a:spcAft>
              <a:buSzPts val="1500"/>
              <a:buNone/>
              <a:defRPr sz="1500"/>
            </a:lvl2pPr>
            <a:lvl3pPr lvl="2" rtl="0" algn="r">
              <a:lnSpc>
                <a:spcPct val="100000"/>
              </a:lnSpc>
              <a:spcBef>
                <a:spcPts val="0"/>
              </a:spcBef>
              <a:spcAft>
                <a:spcPts val="0"/>
              </a:spcAft>
              <a:buSzPts val="1500"/>
              <a:buNone/>
              <a:defRPr sz="1500"/>
            </a:lvl3pPr>
            <a:lvl4pPr lvl="3" rtl="0" algn="r">
              <a:lnSpc>
                <a:spcPct val="100000"/>
              </a:lnSpc>
              <a:spcBef>
                <a:spcPts val="0"/>
              </a:spcBef>
              <a:spcAft>
                <a:spcPts val="0"/>
              </a:spcAft>
              <a:buSzPts val="1500"/>
              <a:buNone/>
              <a:defRPr sz="1500"/>
            </a:lvl4pPr>
            <a:lvl5pPr lvl="4" rtl="0" algn="r">
              <a:lnSpc>
                <a:spcPct val="100000"/>
              </a:lnSpc>
              <a:spcBef>
                <a:spcPts val="0"/>
              </a:spcBef>
              <a:spcAft>
                <a:spcPts val="0"/>
              </a:spcAft>
              <a:buSzPts val="1500"/>
              <a:buNone/>
              <a:defRPr sz="1500"/>
            </a:lvl5pPr>
            <a:lvl6pPr lvl="5" rtl="0" algn="r">
              <a:lnSpc>
                <a:spcPct val="100000"/>
              </a:lnSpc>
              <a:spcBef>
                <a:spcPts val="0"/>
              </a:spcBef>
              <a:spcAft>
                <a:spcPts val="0"/>
              </a:spcAft>
              <a:buSzPts val="1500"/>
              <a:buNone/>
              <a:defRPr sz="1500"/>
            </a:lvl6pPr>
            <a:lvl7pPr lvl="6" rtl="0" algn="r">
              <a:lnSpc>
                <a:spcPct val="100000"/>
              </a:lnSpc>
              <a:spcBef>
                <a:spcPts val="0"/>
              </a:spcBef>
              <a:spcAft>
                <a:spcPts val="0"/>
              </a:spcAft>
              <a:buSzPts val="1500"/>
              <a:buNone/>
              <a:defRPr sz="1500"/>
            </a:lvl7pPr>
            <a:lvl8pPr lvl="7" rtl="0" algn="r">
              <a:lnSpc>
                <a:spcPct val="100000"/>
              </a:lnSpc>
              <a:spcBef>
                <a:spcPts val="0"/>
              </a:spcBef>
              <a:spcAft>
                <a:spcPts val="0"/>
              </a:spcAft>
              <a:buSzPts val="1500"/>
              <a:buNone/>
              <a:defRPr sz="1500"/>
            </a:lvl8pPr>
            <a:lvl9pPr lvl="8" rtl="0" algn="r">
              <a:lnSpc>
                <a:spcPct val="100000"/>
              </a:lnSpc>
              <a:spcBef>
                <a:spcPts val="0"/>
              </a:spcBef>
              <a:spcAft>
                <a:spcPts val="0"/>
              </a:spcAft>
              <a:buSzPts val="1500"/>
              <a:buNone/>
              <a:defRPr sz="1500"/>
            </a:lvl9pPr>
          </a:lstStyle>
          <a:p/>
        </p:txBody>
      </p:sp>
      <p:sp>
        <p:nvSpPr>
          <p:cNvPr id="3537" name="Google Shape;3537;p272"/>
          <p:cNvSpPr txBox="1"/>
          <p:nvPr>
            <p:ph type="title"/>
          </p:nvPr>
        </p:nvSpPr>
        <p:spPr>
          <a:xfrm>
            <a:off x="1125100" y="2794025"/>
            <a:ext cx="2395800" cy="2634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SzPts val="2200"/>
              <a:buNone/>
              <a:defRPr sz="2200"/>
            </a:lvl1pPr>
            <a:lvl2pPr lvl="1" rtl="0" algn="r">
              <a:lnSpc>
                <a:spcPct val="100000"/>
              </a:lnSpc>
              <a:spcBef>
                <a:spcPts val="0"/>
              </a:spcBef>
              <a:spcAft>
                <a:spcPts val="0"/>
              </a:spcAft>
              <a:buSzPts val="4800"/>
              <a:buNone/>
              <a:defRPr sz="4800"/>
            </a:lvl2pPr>
            <a:lvl3pPr lvl="2" rtl="0" algn="r">
              <a:lnSpc>
                <a:spcPct val="100000"/>
              </a:lnSpc>
              <a:spcBef>
                <a:spcPts val="0"/>
              </a:spcBef>
              <a:spcAft>
                <a:spcPts val="0"/>
              </a:spcAft>
              <a:buSzPts val="4800"/>
              <a:buNone/>
              <a:defRPr sz="4800"/>
            </a:lvl3pPr>
            <a:lvl4pPr lvl="3" rtl="0" algn="r">
              <a:lnSpc>
                <a:spcPct val="100000"/>
              </a:lnSpc>
              <a:spcBef>
                <a:spcPts val="0"/>
              </a:spcBef>
              <a:spcAft>
                <a:spcPts val="0"/>
              </a:spcAft>
              <a:buSzPts val="4800"/>
              <a:buNone/>
              <a:defRPr sz="4800"/>
            </a:lvl4pPr>
            <a:lvl5pPr lvl="4" rtl="0" algn="r">
              <a:lnSpc>
                <a:spcPct val="100000"/>
              </a:lnSpc>
              <a:spcBef>
                <a:spcPts val="0"/>
              </a:spcBef>
              <a:spcAft>
                <a:spcPts val="0"/>
              </a:spcAft>
              <a:buSzPts val="4800"/>
              <a:buNone/>
              <a:defRPr sz="4800"/>
            </a:lvl5pPr>
            <a:lvl6pPr lvl="5" rtl="0" algn="r">
              <a:lnSpc>
                <a:spcPct val="100000"/>
              </a:lnSpc>
              <a:spcBef>
                <a:spcPts val="0"/>
              </a:spcBef>
              <a:spcAft>
                <a:spcPts val="0"/>
              </a:spcAft>
              <a:buSzPts val="4800"/>
              <a:buNone/>
              <a:defRPr sz="4800"/>
            </a:lvl6pPr>
            <a:lvl7pPr lvl="6" rtl="0" algn="r">
              <a:lnSpc>
                <a:spcPct val="100000"/>
              </a:lnSpc>
              <a:spcBef>
                <a:spcPts val="0"/>
              </a:spcBef>
              <a:spcAft>
                <a:spcPts val="0"/>
              </a:spcAft>
              <a:buSzPts val="4800"/>
              <a:buNone/>
              <a:defRPr sz="4800"/>
            </a:lvl7pPr>
            <a:lvl8pPr lvl="7" rtl="0" algn="r">
              <a:lnSpc>
                <a:spcPct val="100000"/>
              </a:lnSpc>
              <a:spcBef>
                <a:spcPts val="0"/>
              </a:spcBef>
              <a:spcAft>
                <a:spcPts val="0"/>
              </a:spcAft>
              <a:buSzPts val="4800"/>
              <a:buNone/>
              <a:defRPr sz="4800"/>
            </a:lvl8pPr>
            <a:lvl9pPr lvl="8" rtl="0" algn="r">
              <a:lnSpc>
                <a:spcPct val="100000"/>
              </a:lnSpc>
              <a:spcBef>
                <a:spcPts val="0"/>
              </a:spcBef>
              <a:spcAft>
                <a:spcPts val="0"/>
              </a:spcAft>
              <a:buSzPts val="4800"/>
              <a:buNone/>
              <a:defRPr sz="4800"/>
            </a:lvl9pPr>
          </a:lstStyle>
          <a:p/>
        </p:txBody>
      </p:sp>
      <p:sp>
        <p:nvSpPr>
          <p:cNvPr id="3538" name="Google Shape;3538;p272"/>
          <p:cNvSpPr txBox="1"/>
          <p:nvPr>
            <p:ph idx="3" type="title"/>
          </p:nvPr>
        </p:nvSpPr>
        <p:spPr>
          <a:xfrm>
            <a:off x="5626675" y="1582550"/>
            <a:ext cx="2395800" cy="265200"/>
          </a:xfrm>
          <a:prstGeom prst="rect">
            <a:avLst/>
          </a:prstGeom>
        </p:spPr>
        <p:txBody>
          <a:bodyPr anchorCtr="0" anchor="ctr" bIns="0" lIns="91425" spcFirstLastPara="1" rIns="91425" wrap="square" tIns="0">
            <a:noAutofit/>
          </a:bodyPr>
          <a:lstStyle>
            <a:lvl1pPr lvl="0" rtl="0">
              <a:lnSpc>
                <a:spcPct val="100000"/>
              </a:lnSpc>
              <a:spcBef>
                <a:spcPts val="0"/>
              </a:spcBef>
              <a:spcAft>
                <a:spcPts val="0"/>
              </a:spcAft>
              <a:buClr>
                <a:schemeClr val="dk1"/>
              </a:buClr>
              <a:buSzPts val="2200"/>
              <a:buNone/>
              <a:defRPr sz="22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Tree>
  </p:cSld>
  <p:clrMapOvr>
    <a:masterClrMapping/>
  </p:clrMapOvr>
</p:sldLayout>
</file>

<file path=ppt/slideLayouts/slideLayout2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p:cSld name="CUSTOM_10">
    <p:spTree>
      <p:nvGrpSpPr>
        <p:cNvPr id="3539" name="Shape 3539"/>
        <p:cNvGrpSpPr/>
        <p:nvPr/>
      </p:nvGrpSpPr>
      <p:grpSpPr>
        <a:xfrm>
          <a:off x="0" y="0"/>
          <a:ext cx="0" cy="0"/>
          <a:chOff x="0" y="0"/>
          <a:chExt cx="0" cy="0"/>
        </a:xfrm>
      </p:grpSpPr>
      <p:sp>
        <p:nvSpPr>
          <p:cNvPr id="3540" name="Google Shape;3540;p273"/>
          <p:cNvSpPr txBox="1"/>
          <p:nvPr>
            <p:ph idx="1" type="subTitle"/>
          </p:nvPr>
        </p:nvSpPr>
        <p:spPr>
          <a:xfrm flipH="1">
            <a:off x="720000" y="1132375"/>
            <a:ext cx="7704000" cy="329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Roboto"/>
              <a:buAutoNum type="arabicPeriod"/>
              <a:defRPr sz="1200"/>
            </a:lvl1pPr>
            <a:lvl2pPr lvl="1" rtl="0" algn="ctr">
              <a:lnSpc>
                <a:spcPct val="100000"/>
              </a:lnSpc>
              <a:spcBef>
                <a:spcPts val="0"/>
              </a:spcBef>
              <a:spcAft>
                <a:spcPts val="0"/>
              </a:spcAft>
              <a:buSzPts val="1200"/>
              <a:buFont typeface="Roboto Condensed Light"/>
              <a:buAutoNum type="alphaLcPeriod"/>
              <a:defRPr sz="1200"/>
            </a:lvl2pPr>
            <a:lvl3pPr lvl="2" rtl="0" algn="ctr">
              <a:lnSpc>
                <a:spcPct val="100000"/>
              </a:lnSpc>
              <a:spcBef>
                <a:spcPts val="0"/>
              </a:spcBef>
              <a:spcAft>
                <a:spcPts val="0"/>
              </a:spcAft>
              <a:buSzPts val="1200"/>
              <a:buFont typeface="Roboto Condensed Light"/>
              <a:buAutoNum type="romanLcPeriod"/>
              <a:defRPr sz="1200"/>
            </a:lvl3pPr>
            <a:lvl4pPr lvl="3" rtl="0" algn="ctr">
              <a:lnSpc>
                <a:spcPct val="100000"/>
              </a:lnSpc>
              <a:spcBef>
                <a:spcPts val="0"/>
              </a:spcBef>
              <a:spcAft>
                <a:spcPts val="0"/>
              </a:spcAft>
              <a:buSzPts val="1200"/>
              <a:buFont typeface="Roboto Condensed Light"/>
              <a:buAutoNum type="arabicPeriod"/>
              <a:defRPr sz="1200"/>
            </a:lvl4pPr>
            <a:lvl5pPr lvl="4" rtl="0" algn="ctr">
              <a:lnSpc>
                <a:spcPct val="100000"/>
              </a:lnSpc>
              <a:spcBef>
                <a:spcPts val="0"/>
              </a:spcBef>
              <a:spcAft>
                <a:spcPts val="0"/>
              </a:spcAft>
              <a:buSzPts val="1200"/>
              <a:buFont typeface="Roboto Condensed Light"/>
              <a:buAutoNum type="alphaLcPeriod"/>
              <a:defRPr sz="1200"/>
            </a:lvl5pPr>
            <a:lvl6pPr lvl="5" rtl="0" algn="ctr">
              <a:lnSpc>
                <a:spcPct val="100000"/>
              </a:lnSpc>
              <a:spcBef>
                <a:spcPts val="0"/>
              </a:spcBef>
              <a:spcAft>
                <a:spcPts val="0"/>
              </a:spcAft>
              <a:buSzPts val="1200"/>
              <a:buFont typeface="Roboto Condensed Light"/>
              <a:buAutoNum type="romanLcPeriod"/>
              <a:defRPr sz="1200"/>
            </a:lvl6pPr>
            <a:lvl7pPr lvl="6" rtl="0" algn="ctr">
              <a:lnSpc>
                <a:spcPct val="100000"/>
              </a:lnSpc>
              <a:spcBef>
                <a:spcPts val="0"/>
              </a:spcBef>
              <a:spcAft>
                <a:spcPts val="0"/>
              </a:spcAft>
              <a:buSzPts val="1200"/>
              <a:buFont typeface="Roboto Condensed Light"/>
              <a:buAutoNum type="arabicPeriod"/>
              <a:defRPr sz="1200"/>
            </a:lvl7pPr>
            <a:lvl8pPr lvl="7" rtl="0" algn="ctr">
              <a:lnSpc>
                <a:spcPct val="100000"/>
              </a:lnSpc>
              <a:spcBef>
                <a:spcPts val="0"/>
              </a:spcBef>
              <a:spcAft>
                <a:spcPts val="0"/>
              </a:spcAft>
              <a:buSzPts val="1200"/>
              <a:buFont typeface="Roboto Condensed Light"/>
              <a:buAutoNum type="alphaLcPeriod"/>
              <a:defRPr sz="1200"/>
            </a:lvl8pPr>
            <a:lvl9pPr lvl="8" rtl="0" algn="ctr">
              <a:lnSpc>
                <a:spcPct val="100000"/>
              </a:lnSpc>
              <a:spcBef>
                <a:spcPts val="0"/>
              </a:spcBef>
              <a:spcAft>
                <a:spcPts val="0"/>
              </a:spcAft>
              <a:buSzPts val="1200"/>
              <a:buFont typeface="Roboto Condensed Light"/>
              <a:buAutoNum type="romanLcPeriod"/>
              <a:defRPr sz="1200"/>
            </a:lvl9pPr>
          </a:lstStyle>
          <a:p/>
        </p:txBody>
      </p:sp>
      <p:sp>
        <p:nvSpPr>
          <p:cNvPr id="3541" name="Google Shape;3541;p273"/>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2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1">
    <p:spTree>
      <p:nvGrpSpPr>
        <p:cNvPr id="3542" name="Shape 3542"/>
        <p:cNvGrpSpPr/>
        <p:nvPr/>
      </p:nvGrpSpPr>
      <p:grpSpPr>
        <a:xfrm>
          <a:off x="0" y="0"/>
          <a:ext cx="0" cy="0"/>
          <a:chOff x="0" y="0"/>
          <a:chExt cx="0" cy="0"/>
        </a:xfrm>
      </p:grpSpPr>
      <p:sp>
        <p:nvSpPr>
          <p:cNvPr id="3543" name="Google Shape;3543;p274"/>
          <p:cNvSpPr txBox="1"/>
          <p:nvPr>
            <p:ph idx="1" type="subTitle"/>
          </p:nvPr>
        </p:nvSpPr>
        <p:spPr>
          <a:xfrm>
            <a:off x="6416724"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44" name="Google Shape;3544;p274"/>
          <p:cNvSpPr txBox="1"/>
          <p:nvPr>
            <p:ph type="title"/>
          </p:nvPr>
        </p:nvSpPr>
        <p:spPr>
          <a:xfrm>
            <a:off x="6385849"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3545" name="Google Shape;3545;p274"/>
          <p:cNvSpPr txBox="1"/>
          <p:nvPr>
            <p:ph idx="2" type="subTitle"/>
          </p:nvPr>
        </p:nvSpPr>
        <p:spPr>
          <a:xfrm>
            <a:off x="835225"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46" name="Google Shape;3546;p274"/>
          <p:cNvSpPr txBox="1"/>
          <p:nvPr>
            <p:ph idx="3" type="title"/>
          </p:nvPr>
        </p:nvSpPr>
        <p:spPr>
          <a:xfrm>
            <a:off x="804350"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3547" name="Google Shape;3547;p274"/>
          <p:cNvSpPr txBox="1"/>
          <p:nvPr>
            <p:ph idx="4" type="subTitle"/>
          </p:nvPr>
        </p:nvSpPr>
        <p:spPr>
          <a:xfrm>
            <a:off x="3624150"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48" name="Google Shape;3548;p274"/>
          <p:cNvSpPr txBox="1"/>
          <p:nvPr>
            <p:ph idx="5" type="title"/>
          </p:nvPr>
        </p:nvSpPr>
        <p:spPr>
          <a:xfrm>
            <a:off x="3593246" y="17533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3549" name="Google Shape;3549;p274"/>
          <p:cNvSpPr txBox="1"/>
          <p:nvPr>
            <p:ph idx="6" type="subTitle"/>
          </p:nvPr>
        </p:nvSpPr>
        <p:spPr>
          <a:xfrm>
            <a:off x="6416724"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50" name="Google Shape;3550;p274"/>
          <p:cNvSpPr txBox="1"/>
          <p:nvPr>
            <p:ph idx="7" type="title"/>
          </p:nvPr>
        </p:nvSpPr>
        <p:spPr>
          <a:xfrm>
            <a:off x="6385824"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3551" name="Google Shape;3551;p274"/>
          <p:cNvSpPr txBox="1"/>
          <p:nvPr>
            <p:ph idx="8" type="subTitle"/>
          </p:nvPr>
        </p:nvSpPr>
        <p:spPr>
          <a:xfrm>
            <a:off x="835225"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52" name="Google Shape;3552;p274"/>
          <p:cNvSpPr txBox="1"/>
          <p:nvPr>
            <p:ph idx="9" type="title"/>
          </p:nvPr>
        </p:nvSpPr>
        <p:spPr>
          <a:xfrm>
            <a:off x="804325"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3553" name="Google Shape;3553;p274"/>
          <p:cNvSpPr txBox="1"/>
          <p:nvPr>
            <p:ph idx="13" type="subTitle"/>
          </p:nvPr>
        </p:nvSpPr>
        <p:spPr>
          <a:xfrm>
            <a:off x="3624150"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54" name="Google Shape;3554;p274"/>
          <p:cNvSpPr txBox="1"/>
          <p:nvPr>
            <p:ph idx="14" type="title"/>
          </p:nvPr>
        </p:nvSpPr>
        <p:spPr>
          <a:xfrm>
            <a:off x="3593246" y="32966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3555" name="Google Shape;3555;p274"/>
          <p:cNvSpPr txBox="1"/>
          <p:nvPr>
            <p:ph idx="1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3556" name="Google Shape;3556;p274"/>
          <p:cNvSpPr/>
          <p:nvPr/>
        </p:nvSpPr>
        <p:spPr>
          <a:xfrm flipH="1">
            <a:off x="-40" y="1952289"/>
            <a:ext cx="7790203" cy="13187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274"/>
          <p:cNvSpPr/>
          <p:nvPr/>
        </p:nvSpPr>
        <p:spPr>
          <a:xfrm flipH="1">
            <a:off x="933395" y="3495600"/>
            <a:ext cx="8210589" cy="131851"/>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Percentages">
  <p:cSld name="CUSTOM_12">
    <p:spTree>
      <p:nvGrpSpPr>
        <p:cNvPr id="3558" name="Shape 3558"/>
        <p:cNvGrpSpPr/>
        <p:nvPr/>
      </p:nvGrpSpPr>
      <p:grpSpPr>
        <a:xfrm>
          <a:off x="0" y="0"/>
          <a:ext cx="0" cy="0"/>
          <a:chOff x="0" y="0"/>
          <a:chExt cx="0" cy="0"/>
        </a:xfrm>
      </p:grpSpPr>
      <p:sp>
        <p:nvSpPr>
          <p:cNvPr id="3559" name="Google Shape;3559;p275"/>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3560" name="Google Shape;3560;p275"/>
          <p:cNvSpPr txBox="1"/>
          <p:nvPr>
            <p:ph hasCustomPrompt="1" idx="2" type="title"/>
          </p:nvPr>
        </p:nvSpPr>
        <p:spPr>
          <a:xfrm>
            <a:off x="2201811"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3561" name="Google Shape;3561;p275"/>
          <p:cNvSpPr txBox="1"/>
          <p:nvPr>
            <p:ph hasCustomPrompt="1" idx="3" type="title"/>
          </p:nvPr>
        </p:nvSpPr>
        <p:spPr>
          <a:xfrm>
            <a:off x="5332488"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3562" name="Google Shape;3562;p275"/>
          <p:cNvSpPr/>
          <p:nvPr/>
        </p:nvSpPr>
        <p:spPr>
          <a:xfrm flipH="1">
            <a:off x="-11" y="0"/>
            <a:ext cx="1371614" cy="356851"/>
          </a:xfrm>
          <a:custGeom>
            <a:rect b="b" l="l" r="r" t="t"/>
            <a:pathLst>
              <a:path extrusionOk="0" h="2775" w="16884">
                <a:moveTo>
                  <a:pt x="0" y="1"/>
                </a:moveTo>
                <a:lnTo>
                  <a:pt x="0" y="2775"/>
                </a:lnTo>
                <a:lnTo>
                  <a:pt x="16883" y="2775"/>
                </a:lnTo>
                <a:lnTo>
                  <a:pt x="168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275"/>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275"/>
          <p:cNvSpPr/>
          <p:nvPr/>
        </p:nvSpPr>
        <p:spPr>
          <a:xfrm flipH="1">
            <a:off x="7353292" y="4786292"/>
            <a:ext cx="1371614"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numbers">
  <p:cSld name="CUSTOM_15">
    <p:spTree>
      <p:nvGrpSpPr>
        <p:cNvPr id="3565" name="Shape 3565"/>
        <p:cNvGrpSpPr/>
        <p:nvPr/>
      </p:nvGrpSpPr>
      <p:grpSpPr>
        <a:xfrm>
          <a:off x="0" y="0"/>
          <a:ext cx="0" cy="0"/>
          <a:chOff x="0" y="0"/>
          <a:chExt cx="0" cy="0"/>
        </a:xfrm>
      </p:grpSpPr>
      <p:sp>
        <p:nvSpPr>
          <p:cNvPr id="3566" name="Google Shape;3566;p276"/>
          <p:cNvSpPr txBox="1"/>
          <p:nvPr>
            <p:ph idx="1" type="subTitle"/>
          </p:nvPr>
        </p:nvSpPr>
        <p:spPr>
          <a:xfrm>
            <a:off x="3423600" y="1473000"/>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67" name="Google Shape;3567;p276"/>
          <p:cNvSpPr txBox="1"/>
          <p:nvPr>
            <p:ph hasCustomPrompt="1" type="title"/>
          </p:nvPr>
        </p:nvSpPr>
        <p:spPr>
          <a:xfrm>
            <a:off x="3423750" y="934700"/>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3568" name="Google Shape;3568;p276"/>
          <p:cNvSpPr txBox="1"/>
          <p:nvPr>
            <p:ph idx="2" type="subTitle"/>
          </p:nvPr>
        </p:nvSpPr>
        <p:spPr>
          <a:xfrm>
            <a:off x="3423600" y="2688513"/>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69" name="Google Shape;3569;p276"/>
          <p:cNvSpPr txBox="1"/>
          <p:nvPr>
            <p:ph hasCustomPrompt="1" idx="3" type="title"/>
          </p:nvPr>
        </p:nvSpPr>
        <p:spPr>
          <a:xfrm>
            <a:off x="3423750" y="2150202"/>
            <a:ext cx="2296500" cy="4572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3570" name="Google Shape;3570;p276"/>
          <p:cNvSpPr txBox="1"/>
          <p:nvPr>
            <p:ph idx="4" type="subTitle"/>
          </p:nvPr>
        </p:nvSpPr>
        <p:spPr>
          <a:xfrm>
            <a:off x="3423750" y="3904025"/>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71" name="Google Shape;3571;p276"/>
          <p:cNvSpPr txBox="1"/>
          <p:nvPr>
            <p:ph hasCustomPrompt="1" idx="5" type="title"/>
          </p:nvPr>
        </p:nvSpPr>
        <p:spPr>
          <a:xfrm>
            <a:off x="3423750" y="3365703"/>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3572" name="Google Shape;3572;p276"/>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276"/>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276"/>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276"/>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276"/>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276"/>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276"/>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276"/>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276"/>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4">
    <p:spTree>
      <p:nvGrpSpPr>
        <p:cNvPr id="262" name="Shape 262"/>
        <p:cNvGrpSpPr/>
        <p:nvPr/>
      </p:nvGrpSpPr>
      <p:grpSpPr>
        <a:xfrm>
          <a:off x="0" y="0"/>
          <a:ext cx="0" cy="0"/>
          <a:chOff x="0" y="0"/>
          <a:chExt cx="0" cy="0"/>
        </a:xfrm>
      </p:grpSpPr>
      <p:sp>
        <p:nvSpPr>
          <p:cNvPr id="263" name="Google Shape;263;p29"/>
          <p:cNvSpPr/>
          <p:nvPr/>
        </p:nvSpPr>
        <p:spPr>
          <a:xfrm>
            <a:off x="6200875" y="1515825"/>
            <a:ext cx="2943127" cy="241405"/>
          </a:xfrm>
          <a:custGeom>
            <a:rect b="b" l="l" r="r" t="t"/>
            <a:pathLst>
              <a:path extrusionOk="0" h="5859" w="146079">
                <a:moveTo>
                  <a:pt x="1" y="1"/>
                </a:moveTo>
                <a:lnTo>
                  <a:pt x="1" y="5858"/>
                </a:lnTo>
                <a:lnTo>
                  <a:pt x="146079" y="5858"/>
                </a:lnTo>
                <a:lnTo>
                  <a:pt x="146079" y="1"/>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9"/>
          <p:cNvSpPr txBox="1"/>
          <p:nvPr>
            <p:ph idx="1" type="body"/>
          </p:nvPr>
        </p:nvSpPr>
        <p:spPr>
          <a:xfrm>
            <a:off x="5438700" y="1973025"/>
            <a:ext cx="31242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Font typeface="Raleway SemiBold"/>
              <a:buChar char="●"/>
              <a:defRPr sz="1600"/>
            </a:lvl1pPr>
            <a:lvl2pPr indent="-330200" lvl="1" marL="914400" rtl="0" algn="r">
              <a:spcBef>
                <a:spcPts val="0"/>
              </a:spcBef>
              <a:spcAft>
                <a:spcPts val="0"/>
              </a:spcAft>
              <a:buSzPts val="1600"/>
              <a:buFont typeface="Nunito Light"/>
              <a:buChar char="○"/>
              <a:defRPr sz="1600"/>
            </a:lvl2pPr>
            <a:lvl3pPr indent="-330200" lvl="2" marL="1371600" rtl="0" algn="r">
              <a:spcBef>
                <a:spcPts val="1600"/>
              </a:spcBef>
              <a:spcAft>
                <a:spcPts val="0"/>
              </a:spcAft>
              <a:buSzPts val="1600"/>
              <a:buFont typeface="Nunito Light"/>
              <a:buChar char="■"/>
              <a:defRPr sz="1600"/>
            </a:lvl3pPr>
            <a:lvl4pPr indent="-330200" lvl="3" marL="1828800" rtl="0" algn="r">
              <a:spcBef>
                <a:spcPts val="1600"/>
              </a:spcBef>
              <a:spcAft>
                <a:spcPts val="0"/>
              </a:spcAft>
              <a:buSzPts val="1600"/>
              <a:buFont typeface="Nunito Light"/>
              <a:buChar char="●"/>
              <a:defRPr sz="1600"/>
            </a:lvl4pPr>
            <a:lvl5pPr indent="-330200" lvl="4" marL="2286000" rtl="0" algn="r">
              <a:spcBef>
                <a:spcPts val="1600"/>
              </a:spcBef>
              <a:spcAft>
                <a:spcPts val="0"/>
              </a:spcAft>
              <a:buSzPts val="1600"/>
              <a:buFont typeface="Nunito Light"/>
              <a:buChar char="○"/>
              <a:defRPr sz="1600"/>
            </a:lvl5pPr>
            <a:lvl6pPr indent="-330200" lvl="5" marL="2743200" rtl="0" algn="r">
              <a:spcBef>
                <a:spcPts val="1600"/>
              </a:spcBef>
              <a:spcAft>
                <a:spcPts val="0"/>
              </a:spcAft>
              <a:buSzPts val="1600"/>
              <a:buFont typeface="Nunito Light"/>
              <a:buChar char="■"/>
              <a:defRPr sz="1600"/>
            </a:lvl6pPr>
            <a:lvl7pPr indent="-330200" lvl="6" marL="3200400" rtl="0" algn="r">
              <a:spcBef>
                <a:spcPts val="1600"/>
              </a:spcBef>
              <a:spcAft>
                <a:spcPts val="0"/>
              </a:spcAft>
              <a:buSzPts val="1600"/>
              <a:buFont typeface="Nunito Light"/>
              <a:buChar char="●"/>
              <a:defRPr sz="1600"/>
            </a:lvl7pPr>
            <a:lvl8pPr indent="-330200" lvl="7" marL="3657600" rtl="0" algn="r">
              <a:spcBef>
                <a:spcPts val="1600"/>
              </a:spcBef>
              <a:spcAft>
                <a:spcPts val="0"/>
              </a:spcAft>
              <a:buSzPts val="1600"/>
              <a:buFont typeface="Nunito Light"/>
              <a:buChar char="○"/>
              <a:defRPr sz="1600"/>
            </a:lvl8pPr>
            <a:lvl9pPr indent="-330200" lvl="8" marL="4114800" rtl="0" algn="r">
              <a:spcBef>
                <a:spcPts val="1600"/>
              </a:spcBef>
              <a:spcAft>
                <a:spcPts val="1600"/>
              </a:spcAft>
              <a:buSzPts val="1600"/>
              <a:buFont typeface="Nunito Light"/>
              <a:buChar char="■"/>
              <a:defRPr sz="1600"/>
            </a:lvl9pPr>
          </a:lstStyle>
          <a:p/>
        </p:txBody>
      </p:sp>
      <p:sp>
        <p:nvSpPr>
          <p:cNvPr id="265" name="Google Shape;265;p29"/>
          <p:cNvSpPr txBox="1"/>
          <p:nvPr>
            <p:ph type="title"/>
          </p:nvPr>
        </p:nvSpPr>
        <p:spPr>
          <a:xfrm>
            <a:off x="5438775" y="1168325"/>
            <a:ext cx="31242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
        <p:nvSpPr>
          <p:cNvPr id="266" name="Google Shape;266;p29"/>
          <p:cNvSpPr/>
          <p:nvPr/>
        </p:nvSpPr>
        <p:spPr>
          <a:xfrm>
            <a:off x="8318280" y="5018272"/>
            <a:ext cx="825726" cy="125232"/>
          </a:xfrm>
          <a:custGeom>
            <a:rect b="b" l="l" r="r" t="t"/>
            <a:pathLst>
              <a:path extrusionOk="0" h="2335" w="15396">
                <a:moveTo>
                  <a:pt x="1" y="1"/>
                </a:moveTo>
                <a:lnTo>
                  <a:pt x="1" y="2335"/>
                </a:lnTo>
                <a:lnTo>
                  <a:pt x="15395" y="2335"/>
                </a:lnTo>
                <a:lnTo>
                  <a:pt x="153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9"/>
          <p:cNvSpPr/>
          <p:nvPr/>
        </p:nvSpPr>
        <p:spPr>
          <a:xfrm>
            <a:off x="6473454" y="5018272"/>
            <a:ext cx="1685830" cy="125232"/>
          </a:xfrm>
          <a:custGeom>
            <a:rect b="b" l="l" r="r" t="t"/>
            <a:pathLst>
              <a:path extrusionOk="0" h="2335" w="31433">
                <a:moveTo>
                  <a:pt x="0" y="1"/>
                </a:moveTo>
                <a:lnTo>
                  <a:pt x="0" y="2335"/>
                </a:lnTo>
                <a:lnTo>
                  <a:pt x="31433" y="2335"/>
                </a:lnTo>
                <a:lnTo>
                  <a:pt x="314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9"/>
          <p:cNvSpPr/>
          <p:nvPr/>
        </p:nvSpPr>
        <p:spPr>
          <a:xfrm>
            <a:off x="6031569" y="4810127"/>
            <a:ext cx="2520459" cy="125875"/>
          </a:xfrm>
          <a:custGeom>
            <a:rect b="b" l="l" r="r" t="t"/>
            <a:pathLst>
              <a:path extrusionOk="0" h="2347" w="46995">
                <a:moveTo>
                  <a:pt x="0" y="1"/>
                </a:moveTo>
                <a:lnTo>
                  <a:pt x="0" y="2346"/>
                </a:lnTo>
                <a:lnTo>
                  <a:pt x="46994" y="2346"/>
                </a:lnTo>
                <a:lnTo>
                  <a:pt x="469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9"/>
          <p:cNvSpPr/>
          <p:nvPr/>
        </p:nvSpPr>
        <p:spPr>
          <a:xfrm>
            <a:off x="5564744" y="4810127"/>
            <a:ext cx="285486" cy="125875"/>
          </a:xfrm>
          <a:custGeom>
            <a:rect b="b" l="l" r="r" t="t"/>
            <a:pathLst>
              <a:path extrusionOk="0" h="2347" w="5323">
                <a:moveTo>
                  <a:pt x="1" y="1"/>
                </a:moveTo>
                <a:lnTo>
                  <a:pt x="1" y="2346"/>
                </a:lnTo>
                <a:lnTo>
                  <a:pt x="5323" y="2346"/>
                </a:lnTo>
                <a:lnTo>
                  <a:pt x="5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4_1">
    <p:spTree>
      <p:nvGrpSpPr>
        <p:cNvPr id="270" name="Shape 270"/>
        <p:cNvGrpSpPr/>
        <p:nvPr/>
      </p:nvGrpSpPr>
      <p:grpSpPr>
        <a:xfrm>
          <a:off x="0" y="0"/>
          <a:ext cx="0" cy="0"/>
          <a:chOff x="0" y="0"/>
          <a:chExt cx="0" cy="0"/>
        </a:xfrm>
      </p:grpSpPr>
      <p:sp>
        <p:nvSpPr>
          <p:cNvPr id="271" name="Google Shape;271;p30"/>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0"/>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0"/>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0"/>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0"/>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0"/>
          <p:cNvSpPr/>
          <p:nvPr/>
        </p:nvSpPr>
        <p:spPr>
          <a:xfrm flipH="1">
            <a:off x="1299983"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0"/>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0"/>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0"/>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0"/>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0"/>
          <p:cNvSpPr/>
          <p:nvPr/>
        </p:nvSpPr>
        <p:spPr>
          <a:xfrm>
            <a:off x="2094075" y="1123150"/>
            <a:ext cx="4955589" cy="4020450"/>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0"/>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5">
    <p:spTree>
      <p:nvGrpSpPr>
        <p:cNvPr id="283" name="Shape 283"/>
        <p:cNvGrpSpPr/>
        <p:nvPr/>
      </p:nvGrpSpPr>
      <p:grpSpPr>
        <a:xfrm>
          <a:off x="0" y="0"/>
          <a:ext cx="0" cy="0"/>
          <a:chOff x="0" y="0"/>
          <a:chExt cx="0" cy="0"/>
        </a:xfrm>
      </p:grpSpPr>
      <p:sp>
        <p:nvSpPr>
          <p:cNvPr id="284" name="Google Shape;284;p31"/>
          <p:cNvSpPr/>
          <p:nvPr/>
        </p:nvSpPr>
        <p:spPr>
          <a:xfrm>
            <a:off x="1817725" y="0"/>
            <a:ext cx="7326300" cy="390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1"/>
          <p:cNvSpPr txBox="1"/>
          <p:nvPr>
            <p:ph idx="1" type="body"/>
          </p:nvPr>
        </p:nvSpPr>
        <p:spPr>
          <a:xfrm>
            <a:off x="4579525" y="2388200"/>
            <a:ext cx="39327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Char char="●"/>
              <a:defRPr sz="1600"/>
            </a:lvl1pPr>
            <a:lvl2pPr indent="-330200" lvl="1" marL="914400" rtl="0">
              <a:spcBef>
                <a:spcPts val="0"/>
              </a:spcBef>
              <a:spcAft>
                <a:spcPts val="0"/>
              </a:spcAft>
              <a:buSzPts val="1600"/>
              <a:buChar char="○"/>
              <a:defRPr/>
            </a:lvl2pPr>
            <a:lvl3pPr indent="-323850" lvl="2" marL="1371600" rtl="0">
              <a:spcBef>
                <a:spcPts val="1600"/>
              </a:spcBef>
              <a:spcAft>
                <a:spcPts val="0"/>
              </a:spcAft>
              <a:buSzPts val="1500"/>
              <a:buChar char="■"/>
              <a:defRPr/>
            </a:lvl3pPr>
            <a:lvl4pPr indent="-323850" lvl="3" marL="1828800" rtl="0">
              <a:spcBef>
                <a:spcPts val="1600"/>
              </a:spcBef>
              <a:spcAft>
                <a:spcPts val="0"/>
              </a:spcAft>
              <a:buSzPts val="15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1150" lvl="6" marL="3200400" rtl="0">
              <a:spcBef>
                <a:spcPts val="1600"/>
              </a:spcBef>
              <a:spcAft>
                <a:spcPts val="0"/>
              </a:spcAft>
              <a:buSzPts val="1300"/>
              <a:buChar char="●"/>
              <a:defRPr/>
            </a:lvl7pPr>
            <a:lvl8pPr indent="-311150" lvl="7" marL="3657600" rtl="0">
              <a:spcBef>
                <a:spcPts val="1600"/>
              </a:spcBef>
              <a:spcAft>
                <a:spcPts val="0"/>
              </a:spcAft>
              <a:buSzPts val="1300"/>
              <a:buChar char="○"/>
              <a:defRPr/>
            </a:lvl8pPr>
            <a:lvl9pPr indent="-317500" lvl="8" marL="4114800" rtl="0">
              <a:spcBef>
                <a:spcPts val="1600"/>
              </a:spcBef>
              <a:spcAft>
                <a:spcPts val="1600"/>
              </a:spcAft>
              <a:buSzPts val="1400"/>
              <a:buChar char="■"/>
              <a:defRPr/>
            </a:lvl9pPr>
          </a:lstStyle>
          <a:p/>
        </p:txBody>
      </p:sp>
      <p:sp>
        <p:nvSpPr>
          <p:cNvPr id="286" name="Google Shape;286;p31"/>
          <p:cNvSpPr txBox="1"/>
          <p:nvPr>
            <p:ph type="title"/>
          </p:nvPr>
        </p:nvSpPr>
        <p:spPr>
          <a:xfrm>
            <a:off x="4579531" y="1714800"/>
            <a:ext cx="39633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lgn="r">
              <a:spcBef>
                <a:spcPts val="0"/>
              </a:spcBef>
              <a:spcAft>
                <a:spcPts val="0"/>
              </a:spcAft>
              <a:buNone/>
              <a:defRPr sz="3000"/>
            </a:lvl2pPr>
            <a:lvl3pPr lvl="2" rtl="0" algn="r">
              <a:spcBef>
                <a:spcPts val="0"/>
              </a:spcBef>
              <a:spcAft>
                <a:spcPts val="0"/>
              </a:spcAft>
              <a:buNone/>
              <a:defRPr sz="3000"/>
            </a:lvl3pPr>
            <a:lvl4pPr lvl="3" rtl="0" algn="r">
              <a:spcBef>
                <a:spcPts val="0"/>
              </a:spcBef>
              <a:spcAft>
                <a:spcPts val="0"/>
              </a:spcAft>
              <a:buNone/>
              <a:defRPr sz="3000"/>
            </a:lvl4pPr>
            <a:lvl5pPr lvl="4" rtl="0" algn="r">
              <a:spcBef>
                <a:spcPts val="0"/>
              </a:spcBef>
              <a:spcAft>
                <a:spcPts val="0"/>
              </a:spcAft>
              <a:buNone/>
              <a:defRPr sz="3000"/>
            </a:lvl5pPr>
            <a:lvl6pPr lvl="5" rtl="0" algn="r">
              <a:spcBef>
                <a:spcPts val="0"/>
              </a:spcBef>
              <a:spcAft>
                <a:spcPts val="0"/>
              </a:spcAft>
              <a:buNone/>
              <a:defRPr sz="3000"/>
            </a:lvl6pPr>
            <a:lvl7pPr lvl="6" rtl="0" algn="r">
              <a:spcBef>
                <a:spcPts val="0"/>
              </a:spcBef>
              <a:spcAft>
                <a:spcPts val="0"/>
              </a:spcAft>
              <a:buNone/>
              <a:defRPr sz="3000"/>
            </a:lvl7pPr>
            <a:lvl8pPr lvl="7" rtl="0" algn="r">
              <a:spcBef>
                <a:spcPts val="0"/>
              </a:spcBef>
              <a:spcAft>
                <a:spcPts val="0"/>
              </a:spcAft>
              <a:buNone/>
              <a:defRPr sz="3000"/>
            </a:lvl8pPr>
            <a:lvl9pPr lvl="8" rtl="0" algn="r">
              <a:spcBef>
                <a:spcPts val="0"/>
              </a:spcBef>
              <a:spcAft>
                <a:spcPts val="0"/>
              </a:spcAft>
              <a:buNone/>
              <a:defRPr sz="3000"/>
            </a:lvl9pPr>
          </a:lstStyle>
          <a:p/>
        </p:txBody>
      </p:sp>
      <p:sp>
        <p:nvSpPr>
          <p:cNvPr id="287" name="Google Shape;287;p31"/>
          <p:cNvSpPr/>
          <p:nvPr/>
        </p:nvSpPr>
        <p:spPr>
          <a:xfrm>
            <a:off x="0" y="2156637"/>
            <a:ext cx="2107897" cy="128764"/>
          </a:xfrm>
          <a:custGeom>
            <a:rect b="b" l="l" r="r" t="t"/>
            <a:pathLst>
              <a:path extrusionOk="0" h="8298" w="135840">
                <a:moveTo>
                  <a:pt x="1" y="1"/>
                </a:moveTo>
                <a:lnTo>
                  <a:pt x="1" y="8298"/>
                </a:lnTo>
                <a:lnTo>
                  <a:pt x="135840" y="8298"/>
                </a:lnTo>
                <a:lnTo>
                  <a:pt x="1358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1"/>
          <p:cNvSpPr/>
          <p:nvPr/>
        </p:nvSpPr>
        <p:spPr>
          <a:xfrm>
            <a:off x="2107970" y="2156637"/>
            <a:ext cx="1115538" cy="128764"/>
          </a:xfrm>
          <a:custGeom>
            <a:rect b="b" l="l" r="r" t="t"/>
            <a:pathLst>
              <a:path extrusionOk="0" h="8298" w="71889">
                <a:moveTo>
                  <a:pt x="1" y="1"/>
                </a:moveTo>
                <a:lnTo>
                  <a:pt x="1" y="8298"/>
                </a:lnTo>
                <a:lnTo>
                  <a:pt x="71889" y="8298"/>
                </a:lnTo>
                <a:lnTo>
                  <a:pt x="718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1"/>
          <p:cNvSpPr/>
          <p:nvPr/>
        </p:nvSpPr>
        <p:spPr>
          <a:xfrm>
            <a:off x="430892" y="2369856"/>
            <a:ext cx="1645026" cy="128764"/>
          </a:xfrm>
          <a:custGeom>
            <a:rect b="b" l="l" r="r" t="t"/>
            <a:pathLst>
              <a:path extrusionOk="0" h="8298" w="106011">
                <a:moveTo>
                  <a:pt x="1" y="1"/>
                </a:moveTo>
                <a:lnTo>
                  <a:pt x="1" y="8297"/>
                </a:lnTo>
                <a:lnTo>
                  <a:pt x="106011" y="8297"/>
                </a:lnTo>
                <a:lnTo>
                  <a:pt x="1060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1"/>
          <p:cNvSpPr/>
          <p:nvPr/>
        </p:nvSpPr>
        <p:spPr>
          <a:xfrm>
            <a:off x="1597826" y="2369856"/>
            <a:ext cx="478141" cy="128764"/>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1"/>
          <p:cNvSpPr/>
          <p:nvPr/>
        </p:nvSpPr>
        <p:spPr>
          <a:xfrm>
            <a:off x="2665754" y="2369856"/>
            <a:ext cx="557777" cy="128764"/>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1"/>
          <p:cNvSpPr/>
          <p:nvPr/>
        </p:nvSpPr>
        <p:spPr>
          <a:xfrm>
            <a:off x="0" y="3222713"/>
            <a:ext cx="1472750" cy="128392"/>
          </a:xfrm>
          <a:custGeom>
            <a:rect b="b" l="l" r="r" t="t"/>
            <a:pathLst>
              <a:path extrusionOk="0" h="8274" w="94909">
                <a:moveTo>
                  <a:pt x="1" y="1"/>
                </a:moveTo>
                <a:lnTo>
                  <a:pt x="1" y="8274"/>
                </a:lnTo>
                <a:lnTo>
                  <a:pt x="94908" y="8274"/>
                </a:lnTo>
                <a:lnTo>
                  <a:pt x="949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1"/>
          <p:cNvSpPr/>
          <p:nvPr/>
        </p:nvSpPr>
        <p:spPr>
          <a:xfrm>
            <a:off x="2202118" y="2369856"/>
            <a:ext cx="128764" cy="128764"/>
          </a:xfrm>
          <a:custGeom>
            <a:rect b="b" l="l" r="r" t="t"/>
            <a:pathLst>
              <a:path extrusionOk="0" h="8298" w="8298">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1"/>
          <p:cNvSpPr/>
          <p:nvPr/>
        </p:nvSpPr>
        <p:spPr>
          <a:xfrm>
            <a:off x="2406772" y="2369856"/>
            <a:ext cx="128764" cy="128764"/>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1"/>
          <p:cNvSpPr/>
          <p:nvPr/>
        </p:nvSpPr>
        <p:spPr>
          <a:xfrm>
            <a:off x="2061089" y="2796292"/>
            <a:ext cx="128764" cy="128749"/>
          </a:xfrm>
          <a:custGeom>
            <a:rect b="b" l="l" r="r" t="t"/>
            <a:pathLst>
              <a:path extrusionOk="0" h="8297" w="8298">
                <a:moveTo>
                  <a:pt x="0" y="0"/>
                </a:moveTo>
                <a:lnTo>
                  <a:pt x="0" y="8297"/>
                </a:lnTo>
                <a:lnTo>
                  <a:pt x="8297" y="8297"/>
                </a:lnTo>
                <a:lnTo>
                  <a:pt x="82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1"/>
          <p:cNvSpPr/>
          <p:nvPr/>
        </p:nvSpPr>
        <p:spPr>
          <a:xfrm>
            <a:off x="1856436" y="2796292"/>
            <a:ext cx="128376" cy="128749"/>
          </a:xfrm>
          <a:custGeom>
            <a:rect b="b" l="l" r="r" t="t"/>
            <a:pathLst>
              <a:path extrusionOk="0" h="8297" w="8273">
                <a:moveTo>
                  <a:pt x="0" y="0"/>
                </a:moveTo>
                <a:lnTo>
                  <a:pt x="0" y="8297"/>
                </a:lnTo>
                <a:lnTo>
                  <a:pt x="8273" y="8297"/>
                </a:lnTo>
                <a:lnTo>
                  <a:pt x="8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1"/>
          <p:cNvSpPr/>
          <p:nvPr/>
        </p:nvSpPr>
        <p:spPr>
          <a:xfrm>
            <a:off x="641505" y="2796292"/>
            <a:ext cx="128764" cy="128749"/>
          </a:xfrm>
          <a:custGeom>
            <a:rect b="b" l="l" r="r" t="t"/>
            <a:pathLst>
              <a:path extrusionOk="0" h="8297" w="8298">
                <a:moveTo>
                  <a:pt x="1" y="0"/>
                </a:moveTo>
                <a:lnTo>
                  <a:pt x="1"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1"/>
          <p:cNvSpPr/>
          <p:nvPr/>
        </p:nvSpPr>
        <p:spPr>
          <a:xfrm>
            <a:off x="3094800" y="2583074"/>
            <a:ext cx="128749" cy="128764"/>
          </a:xfrm>
          <a:custGeom>
            <a:rect b="b" l="l" r="r" t="t"/>
            <a:pathLst>
              <a:path extrusionOk="0" h="8298"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1"/>
          <p:cNvSpPr/>
          <p:nvPr/>
        </p:nvSpPr>
        <p:spPr>
          <a:xfrm>
            <a:off x="191634" y="2369856"/>
            <a:ext cx="128764" cy="128764"/>
          </a:xfrm>
          <a:custGeom>
            <a:rect b="b" l="l" r="r" t="t"/>
            <a:pathLst>
              <a:path extrusionOk="0" h="8298" w="8298">
                <a:moveTo>
                  <a:pt x="1" y="1"/>
                </a:moveTo>
                <a:lnTo>
                  <a:pt x="1"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1"/>
          <p:cNvSpPr/>
          <p:nvPr/>
        </p:nvSpPr>
        <p:spPr>
          <a:xfrm>
            <a:off x="1339573" y="3009138"/>
            <a:ext cx="1644653" cy="128749"/>
          </a:xfrm>
          <a:custGeom>
            <a:rect b="b" l="l" r="r" t="t"/>
            <a:pathLst>
              <a:path extrusionOk="0" h="8297" w="105987">
                <a:moveTo>
                  <a:pt x="1" y="0"/>
                </a:moveTo>
                <a:lnTo>
                  <a:pt x="1" y="8297"/>
                </a:lnTo>
                <a:lnTo>
                  <a:pt x="105987" y="8297"/>
                </a:lnTo>
                <a:lnTo>
                  <a:pt x="1059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1"/>
          <p:cNvSpPr/>
          <p:nvPr/>
        </p:nvSpPr>
        <p:spPr>
          <a:xfrm>
            <a:off x="1339573" y="3009138"/>
            <a:ext cx="478156" cy="128749"/>
          </a:xfrm>
          <a:custGeom>
            <a:rect b="b" l="l" r="r" t="t"/>
            <a:pathLst>
              <a:path extrusionOk="0" h="8297" w="30814">
                <a:moveTo>
                  <a:pt x="1" y="0"/>
                </a:moveTo>
                <a:lnTo>
                  <a:pt x="1" y="8297"/>
                </a:lnTo>
                <a:lnTo>
                  <a:pt x="30813" y="8297"/>
                </a:lnTo>
                <a:lnTo>
                  <a:pt x="308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1"/>
          <p:cNvSpPr/>
          <p:nvPr/>
        </p:nvSpPr>
        <p:spPr>
          <a:xfrm>
            <a:off x="0" y="3009510"/>
            <a:ext cx="749775" cy="128376"/>
          </a:xfrm>
          <a:custGeom>
            <a:rect b="b" l="l" r="r" t="t"/>
            <a:pathLst>
              <a:path extrusionOk="0" h="8273" w="48318">
                <a:moveTo>
                  <a:pt x="1" y="0"/>
                </a:moveTo>
                <a:lnTo>
                  <a:pt x="1" y="8273"/>
                </a:lnTo>
                <a:lnTo>
                  <a:pt x="48318" y="8273"/>
                </a:lnTo>
                <a:lnTo>
                  <a:pt x="483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1"/>
          <p:cNvSpPr/>
          <p:nvPr/>
        </p:nvSpPr>
        <p:spPr>
          <a:xfrm>
            <a:off x="1084687" y="3009138"/>
            <a:ext cx="128764" cy="128749"/>
          </a:xfrm>
          <a:custGeom>
            <a:rect b="b" l="l" r="r" t="t"/>
            <a:pathLst>
              <a:path extrusionOk="0" h="8297" w="8298">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1"/>
          <p:cNvSpPr/>
          <p:nvPr/>
        </p:nvSpPr>
        <p:spPr>
          <a:xfrm>
            <a:off x="879662" y="3009138"/>
            <a:ext cx="128749" cy="128749"/>
          </a:xfrm>
          <a:custGeom>
            <a:rect b="b" l="l" r="r" t="t"/>
            <a:pathLst>
              <a:path extrusionOk="0" h="8297"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1"/>
          <p:cNvSpPr/>
          <p:nvPr/>
        </p:nvSpPr>
        <p:spPr>
          <a:xfrm>
            <a:off x="533979" y="3435558"/>
            <a:ext cx="128749" cy="128764"/>
          </a:xfrm>
          <a:custGeom>
            <a:rect b="b" l="l" r="r" t="t"/>
            <a:pathLst>
              <a:path extrusionOk="0" h="8298" w="8297">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1"/>
          <p:cNvSpPr/>
          <p:nvPr/>
        </p:nvSpPr>
        <p:spPr>
          <a:xfrm>
            <a:off x="338622" y="3435558"/>
            <a:ext cx="128749" cy="128764"/>
          </a:xfrm>
          <a:custGeom>
            <a:rect b="b" l="l" r="r" t="t"/>
            <a:pathLst>
              <a:path extrusionOk="0" h="8298" w="8297">
                <a:moveTo>
                  <a:pt x="0" y="1"/>
                </a:moveTo>
                <a:lnTo>
                  <a:pt x="0" y="8297"/>
                </a:lnTo>
                <a:lnTo>
                  <a:pt x="8297" y="8297"/>
                </a:lnTo>
                <a:lnTo>
                  <a:pt x="82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1"/>
          <p:cNvSpPr/>
          <p:nvPr/>
        </p:nvSpPr>
        <p:spPr>
          <a:xfrm>
            <a:off x="142891" y="3435558"/>
            <a:ext cx="128764" cy="128764"/>
          </a:xfrm>
          <a:custGeom>
            <a:rect b="b" l="l" r="r" t="t"/>
            <a:pathLst>
              <a:path extrusionOk="0" h="8298" w="8298">
                <a:moveTo>
                  <a:pt x="0" y="1"/>
                </a:moveTo>
                <a:lnTo>
                  <a:pt x="0"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1"/>
          <p:cNvSpPr/>
          <p:nvPr/>
        </p:nvSpPr>
        <p:spPr>
          <a:xfrm>
            <a:off x="3094800" y="3009138"/>
            <a:ext cx="128749" cy="128749"/>
          </a:xfrm>
          <a:custGeom>
            <a:rect b="b" l="l" r="r" t="t"/>
            <a:pathLst>
              <a:path extrusionOk="0" h="8297" w="8297">
                <a:moveTo>
                  <a:pt x="0" y="0"/>
                </a:moveTo>
                <a:lnTo>
                  <a:pt x="0" y="8297"/>
                </a:lnTo>
                <a:lnTo>
                  <a:pt x="8297" y="8297"/>
                </a:lnTo>
                <a:lnTo>
                  <a:pt x="8297"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1"/>
          <p:cNvSpPr/>
          <p:nvPr/>
        </p:nvSpPr>
        <p:spPr>
          <a:xfrm>
            <a:off x="1676332" y="2583074"/>
            <a:ext cx="1314984" cy="128764"/>
          </a:xfrm>
          <a:custGeom>
            <a:rect b="b" l="l" r="r" t="t"/>
            <a:pathLst>
              <a:path extrusionOk="0" h="8298" w="84742">
                <a:moveTo>
                  <a:pt x="1" y="0"/>
                </a:moveTo>
                <a:lnTo>
                  <a:pt x="1" y="8297"/>
                </a:lnTo>
                <a:lnTo>
                  <a:pt x="84741" y="8297"/>
                </a:lnTo>
                <a:lnTo>
                  <a:pt x="847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1"/>
          <p:cNvSpPr/>
          <p:nvPr/>
        </p:nvSpPr>
        <p:spPr>
          <a:xfrm>
            <a:off x="2267232" y="2796292"/>
            <a:ext cx="956281" cy="128749"/>
          </a:xfrm>
          <a:custGeom>
            <a:rect b="b" l="l" r="r" t="t"/>
            <a:pathLst>
              <a:path extrusionOk="0" h="8297" w="61626">
                <a:moveTo>
                  <a:pt x="1" y="0"/>
                </a:moveTo>
                <a:lnTo>
                  <a:pt x="1" y="8297"/>
                </a:lnTo>
                <a:lnTo>
                  <a:pt x="61626" y="8297"/>
                </a:lnTo>
                <a:lnTo>
                  <a:pt x="61626"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1"/>
          <p:cNvSpPr/>
          <p:nvPr/>
        </p:nvSpPr>
        <p:spPr>
          <a:xfrm>
            <a:off x="641505" y="2796292"/>
            <a:ext cx="896384" cy="128749"/>
          </a:xfrm>
          <a:custGeom>
            <a:rect b="b" l="l" r="r" t="t"/>
            <a:pathLst>
              <a:path extrusionOk="0" h="8297" w="57766">
                <a:moveTo>
                  <a:pt x="1" y="0"/>
                </a:moveTo>
                <a:lnTo>
                  <a:pt x="1" y="8297"/>
                </a:lnTo>
                <a:lnTo>
                  <a:pt x="57765" y="8297"/>
                </a:lnTo>
                <a:lnTo>
                  <a:pt x="57765"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1"/>
          <p:cNvSpPr/>
          <p:nvPr/>
        </p:nvSpPr>
        <p:spPr>
          <a:xfrm>
            <a:off x="0" y="2796292"/>
            <a:ext cx="449495" cy="128749"/>
          </a:xfrm>
          <a:custGeom>
            <a:rect b="b" l="l" r="r" t="t"/>
            <a:pathLst>
              <a:path extrusionOk="0" h="8297" w="28967">
                <a:moveTo>
                  <a:pt x="1" y="0"/>
                </a:moveTo>
                <a:lnTo>
                  <a:pt x="1" y="8297"/>
                </a:lnTo>
                <a:lnTo>
                  <a:pt x="28967" y="8297"/>
                </a:lnTo>
                <a:lnTo>
                  <a:pt x="289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1"/>
          <p:cNvSpPr/>
          <p:nvPr/>
        </p:nvSpPr>
        <p:spPr>
          <a:xfrm>
            <a:off x="1676332" y="3222340"/>
            <a:ext cx="1547157" cy="128764"/>
          </a:xfrm>
          <a:custGeom>
            <a:rect b="b" l="l" r="r" t="t"/>
            <a:pathLst>
              <a:path extrusionOk="0" h="8298" w="99704">
                <a:moveTo>
                  <a:pt x="1" y="1"/>
                </a:moveTo>
                <a:lnTo>
                  <a:pt x="1" y="8298"/>
                </a:lnTo>
                <a:lnTo>
                  <a:pt x="99704" y="8298"/>
                </a:lnTo>
                <a:lnTo>
                  <a:pt x="99704"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1"/>
          <p:cNvSpPr/>
          <p:nvPr/>
        </p:nvSpPr>
        <p:spPr>
          <a:xfrm>
            <a:off x="2522506" y="3435558"/>
            <a:ext cx="701019" cy="128764"/>
          </a:xfrm>
          <a:custGeom>
            <a:rect b="b" l="l" r="r" t="t"/>
            <a:pathLst>
              <a:path extrusionOk="0" h="8298" w="45176">
                <a:moveTo>
                  <a:pt x="0" y="1"/>
                </a:moveTo>
                <a:lnTo>
                  <a:pt x="0" y="8297"/>
                </a:lnTo>
                <a:lnTo>
                  <a:pt x="45176" y="8297"/>
                </a:lnTo>
                <a:lnTo>
                  <a:pt x="451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1"/>
          <p:cNvSpPr/>
          <p:nvPr/>
        </p:nvSpPr>
        <p:spPr>
          <a:xfrm>
            <a:off x="0" y="2583074"/>
            <a:ext cx="1277773" cy="128764"/>
          </a:xfrm>
          <a:custGeom>
            <a:rect b="b" l="l" r="r" t="t"/>
            <a:pathLst>
              <a:path extrusionOk="0" h="8298" w="82344">
                <a:moveTo>
                  <a:pt x="1" y="0"/>
                </a:moveTo>
                <a:lnTo>
                  <a:pt x="1" y="8297"/>
                </a:lnTo>
                <a:lnTo>
                  <a:pt x="82343" y="8297"/>
                </a:lnTo>
                <a:lnTo>
                  <a:pt x="823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1"/>
          <p:cNvSpPr/>
          <p:nvPr/>
        </p:nvSpPr>
        <p:spPr>
          <a:xfrm>
            <a:off x="812313" y="3435558"/>
            <a:ext cx="1562783" cy="128764"/>
          </a:xfrm>
          <a:custGeom>
            <a:rect b="b" l="l" r="r" t="t"/>
            <a:pathLst>
              <a:path extrusionOk="0" h="8298" w="100711">
                <a:moveTo>
                  <a:pt x="0" y="1"/>
                </a:moveTo>
                <a:lnTo>
                  <a:pt x="0" y="8297"/>
                </a:lnTo>
                <a:lnTo>
                  <a:pt x="100710" y="8297"/>
                </a:lnTo>
                <a:lnTo>
                  <a:pt x="10071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1"/>
          <p:cNvSpPr/>
          <p:nvPr/>
        </p:nvSpPr>
        <p:spPr>
          <a:xfrm>
            <a:off x="3223538" y="1474200"/>
            <a:ext cx="1086520" cy="2772465"/>
          </a:xfrm>
          <a:custGeom>
            <a:rect b="b" l="l" r="r" t="t"/>
            <a:pathLst>
              <a:path extrusionOk="0" h="178667" w="70019">
                <a:moveTo>
                  <a:pt x="1" y="1"/>
                </a:moveTo>
                <a:lnTo>
                  <a:pt x="1" y="22085"/>
                </a:lnTo>
                <a:lnTo>
                  <a:pt x="7434" y="22085"/>
                </a:lnTo>
                <a:cubicBezTo>
                  <a:pt x="22133" y="22637"/>
                  <a:pt x="29495" y="30574"/>
                  <a:pt x="29495" y="45848"/>
                </a:cubicBezTo>
                <a:lnTo>
                  <a:pt x="29495" y="60259"/>
                </a:lnTo>
                <a:cubicBezTo>
                  <a:pt x="29495" y="76397"/>
                  <a:pt x="35082" y="85941"/>
                  <a:pt x="46256" y="88914"/>
                </a:cubicBezTo>
                <a:lnTo>
                  <a:pt x="46256" y="89753"/>
                </a:lnTo>
                <a:cubicBezTo>
                  <a:pt x="35082" y="92727"/>
                  <a:pt x="29495" y="102270"/>
                  <a:pt x="29495" y="118408"/>
                </a:cubicBezTo>
                <a:lnTo>
                  <a:pt x="29495" y="132843"/>
                </a:lnTo>
                <a:cubicBezTo>
                  <a:pt x="29495" y="148405"/>
                  <a:pt x="22133" y="156390"/>
                  <a:pt x="7434" y="156822"/>
                </a:cubicBezTo>
                <a:lnTo>
                  <a:pt x="1" y="156822"/>
                </a:lnTo>
                <a:lnTo>
                  <a:pt x="1" y="178666"/>
                </a:lnTo>
                <a:lnTo>
                  <a:pt x="7434" y="178666"/>
                </a:lnTo>
                <a:cubicBezTo>
                  <a:pt x="21869" y="178379"/>
                  <a:pt x="33259" y="174038"/>
                  <a:pt x="41604" y="165622"/>
                </a:cubicBezTo>
                <a:cubicBezTo>
                  <a:pt x="49948" y="157205"/>
                  <a:pt x="54121" y="145072"/>
                  <a:pt x="54121" y="129222"/>
                </a:cubicBezTo>
                <a:lnTo>
                  <a:pt x="54121" y="115866"/>
                </a:lnTo>
                <a:cubicBezTo>
                  <a:pt x="54121" y="111046"/>
                  <a:pt x="55032" y="107234"/>
                  <a:pt x="56878" y="104404"/>
                </a:cubicBezTo>
                <a:cubicBezTo>
                  <a:pt x="58701" y="101575"/>
                  <a:pt x="61266" y="100160"/>
                  <a:pt x="64503" y="100160"/>
                </a:cubicBezTo>
                <a:lnTo>
                  <a:pt x="70019" y="100160"/>
                </a:lnTo>
                <a:lnTo>
                  <a:pt x="70019" y="78315"/>
                </a:lnTo>
                <a:lnTo>
                  <a:pt x="64503" y="78315"/>
                </a:lnTo>
                <a:cubicBezTo>
                  <a:pt x="61266" y="78315"/>
                  <a:pt x="58701" y="76901"/>
                  <a:pt x="56878" y="74071"/>
                </a:cubicBezTo>
                <a:cubicBezTo>
                  <a:pt x="55032" y="71242"/>
                  <a:pt x="54121" y="67405"/>
                  <a:pt x="54121" y="62609"/>
                </a:cubicBezTo>
                <a:lnTo>
                  <a:pt x="54121" y="49661"/>
                </a:lnTo>
                <a:cubicBezTo>
                  <a:pt x="54121" y="33667"/>
                  <a:pt x="49972" y="21510"/>
                  <a:pt x="41700" y="13165"/>
                </a:cubicBezTo>
                <a:cubicBezTo>
                  <a:pt x="33427" y="4821"/>
                  <a:pt x="22013" y="433"/>
                  <a:pt x="7434" y="1"/>
                </a:cubicBez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1"/>
          <p:cNvSpPr/>
          <p:nvPr/>
        </p:nvSpPr>
        <p:spPr>
          <a:xfrm>
            <a:off x="-12" y="4446900"/>
            <a:ext cx="1086600" cy="696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CUSTOM_8">
    <p:spTree>
      <p:nvGrpSpPr>
        <p:cNvPr id="319" name="Shape 319"/>
        <p:cNvGrpSpPr/>
        <p:nvPr/>
      </p:nvGrpSpPr>
      <p:grpSpPr>
        <a:xfrm>
          <a:off x="0" y="0"/>
          <a:ext cx="0" cy="0"/>
          <a:chOff x="0" y="0"/>
          <a:chExt cx="0" cy="0"/>
        </a:xfrm>
      </p:grpSpPr>
      <p:sp>
        <p:nvSpPr>
          <p:cNvPr id="320" name="Google Shape;320;p32"/>
          <p:cNvSpPr/>
          <p:nvPr/>
        </p:nvSpPr>
        <p:spPr>
          <a:xfrm>
            <a:off x="5445850" y="1359975"/>
            <a:ext cx="3697248" cy="1208576"/>
          </a:xfrm>
          <a:custGeom>
            <a:rect b="b" l="l" r="r" t="t"/>
            <a:pathLst>
              <a:path extrusionOk="0" h="37768" w="115539">
                <a:moveTo>
                  <a:pt x="1" y="0"/>
                </a:moveTo>
                <a:lnTo>
                  <a:pt x="115539" y="0"/>
                </a:lnTo>
                <a:lnTo>
                  <a:pt x="115539" y="37767"/>
                </a:lnTo>
                <a:lnTo>
                  <a:pt x="1" y="3776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2"/>
          <p:cNvSpPr/>
          <p:nvPr/>
        </p:nvSpPr>
        <p:spPr>
          <a:xfrm>
            <a:off x="-899" y="2568525"/>
            <a:ext cx="3697248" cy="1208544"/>
          </a:xfrm>
          <a:custGeom>
            <a:rect b="b" l="l" r="r" t="t"/>
            <a:pathLst>
              <a:path extrusionOk="0" h="37767" w="115539">
                <a:moveTo>
                  <a:pt x="0" y="0"/>
                </a:moveTo>
                <a:lnTo>
                  <a:pt x="115538" y="0"/>
                </a:lnTo>
                <a:lnTo>
                  <a:pt x="115538" y="37767"/>
                </a:lnTo>
                <a:lnTo>
                  <a:pt x="0" y="3776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2"/>
          <p:cNvSpPr/>
          <p:nvPr/>
        </p:nvSpPr>
        <p:spPr>
          <a:xfrm>
            <a:off x="-905" y="-3217"/>
            <a:ext cx="3697248" cy="357024"/>
          </a:xfrm>
          <a:custGeom>
            <a:rect b="b" l="l" r="r" t="t"/>
            <a:pathLst>
              <a:path extrusionOk="0" h="11157" w="115539">
                <a:moveTo>
                  <a:pt x="0" y="0"/>
                </a:moveTo>
                <a:lnTo>
                  <a:pt x="115538" y="0"/>
                </a:lnTo>
                <a:lnTo>
                  <a:pt x="115538" y="11156"/>
                </a:lnTo>
                <a:lnTo>
                  <a:pt x="0" y="11156"/>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2"/>
          <p:cNvSpPr/>
          <p:nvPr/>
        </p:nvSpPr>
        <p:spPr>
          <a:xfrm>
            <a:off x="-905" y="3584623"/>
            <a:ext cx="417216" cy="384864"/>
          </a:xfrm>
          <a:custGeom>
            <a:rect b="b" l="l" r="r" t="t"/>
            <a:pathLst>
              <a:path extrusionOk="0" h="12027" w="13038">
                <a:moveTo>
                  <a:pt x="0" y="1"/>
                </a:moveTo>
                <a:lnTo>
                  <a:pt x="13037" y="1"/>
                </a:lnTo>
                <a:lnTo>
                  <a:pt x="13037" y="12026"/>
                </a:lnTo>
                <a:lnTo>
                  <a:pt x="0"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2"/>
          <p:cNvSpPr/>
          <p:nvPr/>
        </p:nvSpPr>
        <p:spPr>
          <a:xfrm>
            <a:off x="8017591" y="1161103"/>
            <a:ext cx="1125504" cy="384832"/>
          </a:xfrm>
          <a:custGeom>
            <a:rect b="b" l="l" r="r" t="t"/>
            <a:pathLst>
              <a:path extrusionOk="0" h="12026" w="35172">
                <a:moveTo>
                  <a:pt x="1" y="0"/>
                </a:moveTo>
                <a:lnTo>
                  <a:pt x="35172" y="0"/>
                </a:lnTo>
                <a:lnTo>
                  <a:pt x="35172" y="12026"/>
                </a:lnTo>
                <a:lnTo>
                  <a:pt x="1"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2"/>
          <p:cNvSpPr txBox="1"/>
          <p:nvPr>
            <p:ph idx="1" type="subTitle"/>
          </p:nvPr>
        </p:nvSpPr>
        <p:spPr>
          <a:xfrm>
            <a:off x="5626675" y="1941426"/>
            <a:ext cx="2391600" cy="4662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500"/>
              <a:buNone/>
              <a:defRPr sz="1500">
                <a:solidFill>
                  <a:schemeClr val="dk1"/>
                </a:solidFill>
              </a:defRPr>
            </a:lvl2pPr>
            <a:lvl3pPr lvl="2" rtl="0">
              <a:lnSpc>
                <a:spcPct val="100000"/>
              </a:lnSpc>
              <a:spcBef>
                <a:spcPts val="0"/>
              </a:spcBef>
              <a:spcAft>
                <a:spcPts val="0"/>
              </a:spcAft>
              <a:buClr>
                <a:schemeClr val="dk1"/>
              </a:buClr>
              <a:buSzPts val="1500"/>
              <a:buNone/>
              <a:defRPr sz="1500">
                <a:solidFill>
                  <a:schemeClr val="dk1"/>
                </a:solidFill>
              </a:defRPr>
            </a:lvl3pPr>
            <a:lvl4pPr lvl="3" rtl="0">
              <a:lnSpc>
                <a:spcPct val="100000"/>
              </a:lnSpc>
              <a:spcBef>
                <a:spcPts val="0"/>
              </a:spcBef>
              <a:spcAft>
                <a:spcPts val="0"/>
              </a:spcAft>
              <a:buClr>
                <a:schemeClr val="dk1"/>
              </a:buClr>
              <a:buSzPts val="1500"/>
              <a:buNone/>
              <a:defRPr sz="1500">
                <a:solidFill>
                  <a:schemeClr val="dk1"/>
                </a:solidFill>
              </a:defRPr>
            </a:lvl4pPr>
            <a:lvl5pPr lvl="4" rtl="0">
              <a:lnSpc>
                <a:spcPct val="100000"/>
              </a:lnSpc>
              <a:spcBef>
                <a:spcPts val="0"/>
              </a:spcBef>
              <a:spcAft>
                <a:spcPts val="0"/>
              </a:spcAft>
              <a:buClr>
                <a:schemeClr val="dk1"/>
              </a:buClr>
              <a:buSzPts val="1500"/>
              <a:buNone/>
              <a:defRPr sz="1500">
                <a:solidFill>
                  <a:schemeClr val="dk1"/>
                </a:solidFill>
              </a:defRPr>
            </a:lvl5pPr>
            <a:lvl6pPr lvl="5" rtl="0">
              <a:lnSpc>
                <a:spcPct val="100000"/>
              </a:lnSpc>
              <a:spcBef>
                <a:spcPts val="0"/>
              </a:spcBef>
              <a:spcAft>
                <a:spcPts val="0"/>
              </a:spcAft>
              <a:buClr>
                <a:schemeClr val="dk1"/>
              </a:buClr>
              <a:buSzPts val="1500"/>
              <a:buNone/>
              <a:defRPr sz="1500">
                <a:solidFill>
                  <a:schemeClr val="dk1"/>
                </a:solidFill>
              </a:defRPr>
            </a:lvl6pPr>
            <a:lvl7pPr lvl="6" rtl="0">
              <a:lnSpc>
                <a:spcPct val="100000"/>
              </a:lnSpc>
              <a:spcBef>
                <a:spcPts val="0"/>
              </a:spcBef>
              <a:spcAft>
                <a:spcPts val="0"/>
              </a:spcAft>
              <a:buClr>
                <a:schemeClr val="dk1"/>
              </a:buClr>
              <a:buSzPts val="1500"/>
              <a:buNone/>
              <a:defRPr sz="1500">
                <a:solidFill>
                  <a:schemeClr val="dk1"/>
                </a:solidFill>
              </a:defRPr>
            </a:lvl7pPr>
            <a:lvl8pPr lvl="7" rtl="0">
              <a:lnSpc>
                <a:spcPct val="100000"/>
              </a:lnSpc>
              <a:spcBef>
                <a:spcPts val="0"/>
              </a:spcBef>
              <a:spcAft>
                <a:spcPts val="0"/>
              </a:spcAft>
              <a:buClr>
                <a:schemeClr val="dk1"/>
              </a:buClr>
              <a:buSzPts val="1500"/>
              <a:buNone/>
              <a:defRPr sz="1500">
                <a:solidFill>
                  <a:schemeClr val="dk1"/>
                </a:solidFill>
              </a:defRPr>
            </a:lvl8pPr>
            <a:lvl9pPr lvl="8" rtl="0">
              <a:lnSpc>
                <a:spcPct val="100000"/>
              </a:lnSpc>
              <a:spcBef>
                <a:spcPts val="0"/>
              </a:spcBef>
              <a:spcAft>
                <a:spcPts val="0"/>
              </a:spcAft>
              <a:buClr>
                <a:schemeClr val="dk1"/>
              </a:buClr>
              <a:buSzPts val="1500"/>
              <a:buNone/>
              <a:defRPr sz="1500">
                <a:solidFill>
                  <a:schemeClr val="dk1"/>
                </a:solidFill>
              </a:defRPr>
            </a:lvl9pPr>
          </a:lstStyle>
          <a:p/>
        </p:txBody>
      </p:sp>
      <p:sp>
        <p:nvSpPr>
          <p:cNvPr id="326" name="Google Shape;326;p32"/>
          <p:cNvSpPr txBox="1"/>
          <p:nvPr>
            <p:ph idx="2" type="subTitle"/>
          </p:nvPr>
        </p:nvSpPr>
        <p:spPr>
          <a:xfrm>
            <a:off x="1129300" y="3151101"/>
            <a:ext cx="2391600" cy="4683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500"/>
              <a:buNone/>
              <a:defRPr sz="1400"/>
            </a:lvl1pPr>
            <a:lvl2pPr lvl="1" rtl="0" algn="r">
              <a:lnSpc>
                <a:spcPct val="100000"/>
              </a:lnSpc>
              <a:spcBef>
                <a:spcPts val="0"/>
              </a:spcBef>
              <a:spcAft>
                <a:spcPts val="0"/>
              </a:spcAft>
              <a:buSzPts val="1500"/>
              <a:buNone/>
              <a:defRPr sz="1500"/>
            </a:lvl2pPr>
            <a:lvl3pPr lvl="2" rtl="0" algn="r">
              <a:lnSpc>
                <a:spcPct val="100000"/>
              </a:lnSpc>
              <a:spcBef>
                <a:spcPts val="0"/>
              </a:spcBef>
              <a:spcAft>
                <a:spcPts val="0"/>
              </a:spcAft>
              <a:buSzPts val="1500"/>
              <a:buNone/>
              <a:defRPr sz="1500"/>
            </a:lvl3pPr>
            <a:lvl4pPr lvl="3" rtl="0" algn="r">
              <a:lnSpc>
                <a:spcPct val="100000"/>
              </a:lnSpc>
              <a:spcBef>
                <a:spcPts val="0"/>
              </a:spcBef>
              <a:spcAft>
                <a:spcPts val="0"/>
              </a:spcAft>
              <a:buSzPts val="1500"/>
              <a:buNone/>
              <a:defRPr sz="1500"/>
            </a:lvl4pPr>
            <a:lvl5pPr lvl="4" rtl="0" algn="r">
              <a:lnSpc>
                <a:spcPct val="100000"/>
              </a:lnSpc>
              <a:spcBef>
                <a:spcPts val="0"/>
              </a:spcBef>
              <a:spcAft>
                <a:spcPts val="0"/>
              </a:spcAft>
              <a:buSzPts val="1500"/>
              <a:buNone/>
              <a:defRPr sz="1500"/>
            </a:lvl5pPr>
            <a:lvl6pPr lvl="5" rtl="0" algn="r">
              <a:lnSpc>
                <a:spcPct val="100000"/>
              </a:lnSpc>
              <a:spcBef>
                <a:spcPts val="0"/>
              </a:spcBef>
              <a:spcAft>
                <a:spcPts val="0"/>
              </a:spcAft>
              <a:buSzPts val="1500"/>
              <a:buNone/>
              <a:defRPr sz="1500"/>
            </a:lvl6pPr>
            <a:lvl7pPr lvl="6" rtl="0" algn="r">
              <a:lnSpc>
                <a:spcPct val="100000"/>
              </a:lnSpc>
              <a:spcBef>
                <a:spcPts val="0"/>
              </a:spcBef>
              <a:spcAft>
                <a:spcPts val="0"/>
              </a:spcAft>
              <a:buSzPts val="1500"/>
              <a:buNone/>
              <a:defRPr sz="1500"/>
            </a:lvl7pPr>
            <a:lvl8pPr lvl="7" rtl="0" algn="r">
              <a:lnSpc>
                <a:spcPct val="100000"/>
              </a:lnSpc>
              <a:spcBef>
                <a:spcPts val="0"/>
              </a:spcBef>
              <a:spcAft>
                <a:spcPts val="0"/>
              </a:spcAft>
              <a:buSzPts val="1500"/>
              <a:buNone/>
              <a:defRPr sz="1500"/>
            </a:lvl8pPr>
            <a:lvl9pPr lvl="8" rtl="0" algn="r">
              <a:lnSpc>
                <a:spcPct val="100000"/>
              </a:lnSpc>
              <a:spcBef>
                <a:spcPts val="0"/>
              </a:spcBef>
              <a:spcAft>
                <a:spcPts val="0"/>
              </a:spcAft>
              <a:buSzPts val="1500"/>
              <a:buNone/>
              <a:defRPr sz="1500"/>
            </a:lvl9pPr>
          </a:lstStyle>
          <a:p/>
        </p:txBody>
      </p:sp>
      <p:sp>
        <p:nvSpPr>
          <p:cNvPr id="327" name="Google Shape;327;p32"/>
          <p:cNvSpPr txBox="1"/>
          <p:nvPr>
            <p:ph type="title"/>
          </p:nvPr>
        </p:nvSpPr>
        <p:spPr>
          <a:xfrm>
            <a:off x="1125100" y="2794025"/>
            <a:ext cx="2395800" cy="2634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SzPts val="2200"/>
              <a:buNone/>
              <a:defRPr sz="2200"/>
            </a:lvl1pPr>
            <a:lvl2pPr lvl="1" rtl="0" algn="r">
              <a:lnSpc>
                <a:spcPct val="100000"/>
              </a:lnSpc>
              <a:spcBef>
                <a:spcPts val="0"/>
              </a:spcBef>
              <a:spcAft>
                <a:spcPts val="0"/>
              </a:spcAft>
              <a:buSzPts val="4800"/>
              <a:buNone/>
              <a:defRPr sz="4800"/>
            </a:lvl2pPr>
            <a:lvl3pPr lvl="2" rtl="0" algn="r">
              <a:lnSpc>
                <a:spcPct val="100000"/>
              </a:lnSpc>
              <a:spcBef>
                <a:spcPts val="0"/>
              </a:spcBef>
              <a:spcAft>
                <a:spcPts val="0"/>
              </a:spcAft>
              <a:buSzPts val="4800"/>
              <a:buNone/>
              <a:defRPr sz="4800"/>
            </a:lvl3pPr>
            <a:lvl4pPr lvl="3" rtl="0" algn="r">
              <a:lnSpc>
                <a:spcPct val="100000"/>
              </a:lnSpc>
              <a:spcBef>
                <a:spcPts val="0"/>
              </a:spcBef>
              <a:spcAft>
                <a:spcPts val="0"/>
              </a:spcAft>
              <a:buSzPts val="4800"/>
              <a:buNone/>
              <a:defRPr sz="4800"/>
            </a:lvl4pPr>
            <a:lvl5pPr lvl="4" rtl="0" algn="r">
              <a:lnSpc>
                <a:spcPct val="100000"/>
              </a:lnSpc>
              <a:spcBef>
                <a:spcPts val="0"/>
              </a:spcBef>
              <a:spcAft>
                <a:spcPts val="0"/>
              </a:spcAft>
              <a:buSzPts val="4800"/>
              <a:buNone/>
              <a:defRPr sz="4800"/>
            </a:lvl5pPr>
            <a:lvl6pPr lvl="5" rtl="0" algn="r">
              <a:lnSpc>
                <a:spcPct val="100000"/>
              </a:lnSpc>
              <a:spcBef>
                <a:spcPts val="0"/>
              </a:spcBef>
              <a:spcAft>
                <a:spcPts val="0"/>
              </a:spcAft>
              <a:buSzPts val="4800"/>
              <a:buNone/>
              <a:defRPr sz="4800"/>
            </a:lvl6pPr>
            <a:lvl7pPr lvl="6" rtl="0" algn="r">
              <a:lnSpc>
                <a:spcPct val="100000"/>
              </a:lnSpc>
              <a:spcBef>
                <a:spcPts val="0"/>
              </a:spcBef>
              <a:spcAft>
                <a:spcPts val="0"/>
              </a:spcAft>
              <a:buSzPts val="4800"/>
              <a:buNone/>
              <a:defRPr sz="4800"/>
            </a:lvl7pPr>
            <a:lvl8pPr lvl="7" rtl="0" algn="r">
              <a:lnSpc>
                <a:spcPct val="100000"/>
              </a:lnSpc>
              <a:spcBef>
                <a:spcPts val="0"/>
              </a:spcBef>
              <a:spcAft>
                <a:spcPts val="0"/>
              </a:spcAft>
              <a:buSzPts val="4800"/>
              <a:buNone/>
              <a:defRPr sz="4800"/>
            </a:lvl8pPr>
            <a:lvl9pPr lvl="8" rtl="0" algn="r">
              <a:lnSpc>
                <a:spcPct val="100000"/>
              </a:lnSpc>
              <a:spcBef>
                <a:spcPts val="0"/>
              </a:spcBef>
              <a:spcAft>
                <a:spcPts val="0"/>
              </a:spcAft>
              <a:buSzPts val="4800"/>
              <a:buNone/>
              <a:defRPr sz="4800"/>
            </a:lvl9pPr>
          </a:lstStyle>
          <a:p/>
        </p:txBody>
      </p:sp>
      <p:sp>
        <p:nvSpPr>
          <p:cNvPr id="328" name="Google Shape;328;p32"/>
          <p:cNvSpPr txBox="1"/>
          <p:nvPr>
            <p:ph idx="3" type="title"/>
          </p:nvPr>
        </p:nvSpPr>
        <p:spPr>
          <a:xfrm>
            <a:off x="5626675" y="1582550"/>
            <a:ext cx="2395800" cy="265200"/>
          </a:xfrm>
          <a:prstGeom prst="rect">
            <a:avLst/>
          </a:prstGeom>
        </p:spPr>
        <p:txBody>
          <a:bodyPr anchorCtr="0" anchor="ctr" bIns="0" lIns="91425" spcFirstLastPara="1" rIns="91425" wrap="square" tIns="0">
            <a:noAutofit/>
          </a:bodyPr>
          <a:lstStyle>
            <a:lvl1pPr lvl="0" rtl="0">
              <a:lnSpc>
                <a:spcPct val="100000"/>
              </a:lnSpc>
              <a:spcBef>
                <a:spcPts val="0"/>
              </a:spcBef>
              <a:spcAft>
                <a:spcPts val="0"/>
              </a:spcAft>
              <a:buClr>
                <a:schemeClr val="dk1"/>
              </a:buClr>
              <a:buSzPts val="2200"/>
              <a:buNone/>
              <a:defRPr sz="22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p:cSld name="CUSTOM_10">
    <p:spTree>
      <p:nvGrpSpPr>
        <p:cNvPr id="329" name="Shape 329"/>
        <p:cNvGrpSpPr/>
        <p:nvPr/>
      </p:nvGrpSpPr>
      <p:grpSpPr>
        <a:xfrm>
          <a:off x="0" y="0"/>
          <a:ext cx="0" cy="0"/>
          <a:chOff x="0" y="0"/>
          <a:chExt cx="0" cy="0"/>
        </a:xfrm>
      </p:grpSpPr>
      <p:sp>
        <p:nvSpPr>
          <p:cNvPr id="330" name="Google Shape;330;p33"/>
          <p:cNvSpPr txBox="1"/>
          <p:nvPr>
            <p:ph idx="1" type="subTitle"/>
          </p:nvPr>
        </p:nvSpPr>
        <p:spPr>
          <a:xfrm flipH="1">
            <a:off x="720000" y="1132375"/>
            <a:ext cx="7704000" cy="329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Roboto"/>
              <a:buAutoNum type="arabicPeriod"/>
              <a:defRPr sz="1200"/>
            </a:lvl1pPr>
            <a:lvl2pPr lvl="1" rtl="0" algn="ctr">
              <a:lnSpc>
                <a:spcPct val="100000"/>
              </a:lnSpc>
              <a:spcBef>
                <a:spcPts val="0"/>
              </a:spcBef>
              <a:spcAft>
                <a:spcPts val="0"/>
              </a:spcAft>
              <a:buSzPts val="1200"/>
              <a:buFont typeface="Roboto Condensed Light"/>
              <a:buAutoNum type="alphaLcPeriod"/>
              <a:defRPr sz="1200"/>
            </a:lvl2pPr>
            <a:lvl3pPr lvl="2" rtl="0" algn="ctr">
              <a:lnSpc>
                <a:spcPct val="100000"/>
              </a:lnSpc>
              <a:spcBef>
                <a:spcPts val="0"/>
              </a:spcBef>
              <a:spcAft>
                <a:spcPts val="0"/>
              </a:spcAft>
              <a:buSzPts val="1200"/>
              <a:buFont typeface="Roboto Condensed Light"/>
              <a:buAutoNum type="romanLcPeriod"/>
              <a:defRPr sz="1200"/>
            </a:lvl3pPr>
            <a:lvl4pPr lvl="3" rtl="0" algn="ctr">
              <a:lnSpc>
                <a:spcPct val="100000"/>
              </a:lnSpc>
              <a:spcBef>
                <a:spcPts val="0"/>
              </a:spcBef>
              <a:spcAft>
                <a:spcPts val="0"/>
              </a:spcAft>
              <a:buSzPts val="1200"/>
              <a:buFont typeface="Roboto Condensed Light"/>
              <a:buAutoNum type="arabicPeriod"/>
              <a:defRPr sz="1200"/>
            </a:lvl4pPr>
            <a:lvl5pPr lvl="4" rtl="0" algn="ctr">
              <a:lnSpc>
                <a:spcPct val="100000"/>
              </a:lnSpc>
              <a:spcBef>
                <a:spcPts val="0"/>
              </a:spcBef>
              <a:spcAft>
                <a:spcPts val="0"/>
              </a:spcAft>
              <a:buSzPts val="1200"/>
              <a:buFont typeface="Roboto Condensed Light"/>
              <a:buAutoNum type="alphaLcPeriod"/>
              <a:defRPr sz="1200"/>
            </a:lvl5pPr>
            <a:lvl6pPr lvl="5" rtl="0" algn="ctr">
              <a:lnSpc>
                <a:spcPct val="100000"/>
              </a:lnSpc>
              <a:spcBef>
                <a:spcPts val="0"/>
              </a:spcBef>
              <a:spcAft>
                <a:spcPts val="0"/>
              </a:spcAft>
              <a:buSzPts val="1200"/>
              <a:buFont typeface="Roboto Condensed Light"/>
              <a:buAutoNum type="romanLcPeriod"/>
              <a:defRPr sz="1200"/>
            </a:lvl6pPr>
            <a:lvl7pPr lvl="6" rtl="0" algn="ctr">
              <a:lnSpc>
                <a:spcPct val="100000"/>
              </a:lnSpc>
              <a:spcBef>
                <a:spcPts val="0"/>
              </a:spcBef>
              <a:spcAft>
                <a:spcPts val="0"/>
              </a:spcAft>
              <a:buSzPts val="1200"/>
              <a:buFont typeface="Roboto Condensed Light"/>
              <a:buAutoNum type="arabicPeriod"/>
              <a:defRPr sz="1200"/>
            </a:lvl7pPr>
            <a:lvl8pPr lvl="7" rtl="0" algn="ctr">
              <a:lnSpc>
                <a:spcPct val="100000"/>
              </a:lnSpc>
              <a:spcBef>
                <a:spcPts val="0"/>
              </a:spcBef>
              <a:spcAft>
                <a:spcPts val="0"/>
              </a:spcAft>
              <a:buSzPts val="1200"/>
              <a:buFont typeface="Roboto Condensed Light"/>
              <a:buAutoNum type="alphaLcPeriod"/>
              <a:defRPr sz="1200"/>
            </a:lvl8pPr>
            <a:lvl9pPr lvl="8" rtl="0" algn="ctr">
              <a:lnSpc>
                <a:spcPct val="100000"/>
              </a:lnSpc>
              <a:spcBef>
                <a:spcPts val="0"/>
              </a:spcBef>
              <a:spcAft>
                <a:spcPts val="0"/>
              </a:spcAft>
              <a:buSzPts val="1200"/>
              <a:buFont typeface="Roboto Condensed Light"/>
              <a:buAutoNum type="romanLcPeriod"/>
              <a:defRPr sz="1200"/>
            </a:lvl9pPr>
          </a:lstStyle>
          <a:p/>
        </p:txBody>
      </p:sp>
      <p:sp>
        <p:nvSpPr>
          <p:cNvPr id="331" name="Google Shape;331;p33"/>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1">
    <p:spTree>
      <p:nvGrpSpPr>
        <p:cNvPr id="332" name="Shape 332"/>
        <p:cNvGrpSpPr/>
        <p:nvPr/>
      </p:nvGrpSpPr>
      <p:grpSpPr>
        <a:xfrm>
          <a:off x="0" y="0"/>
          <a:ext cx="0" cy="0"/>
          <a:chOff x="0" y="0"/>
          <a:chExt cx="0" cy="0"/>
        </a:xfrm>
      </p:grpSpPr>
      <p:sp>
        <p:nvSpPr>
          <p:cNvPr id="333" name="Google Shape;333;p34"/>
          <p:cNvSpPr txBox="1"/>
          <p:nvPr>
            <p:ph idx="1" type="subTitle"/>
          </p:nvPr>
        </p:nvSpPr>
        <p:spPr>
          <a:xfrm>
            <a:off x="6416724"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4" name="Google Shape;334;p34"/>
          <p:cNvSpPr txBox="1"/>
          <p:nvPr>
            <p:ph type="title"/>
          </p:nvPr>
        </p:nvSpPr>
        <p:spPr>
          <a:xfrm>
            <a:off x="6385849"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335" name="Google Shape;335;p34"/>
          <p:cNvSpPr txBox="1"/>
          <p:nvPr>
            <p:ph idx="2" type="subTitle"/>
          </p:nvPr>
        </p:nvSpPr>
        <p:spPr>
          <a:xfrm>
            <a:off x="835225"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6" name="Google Shape;336;p34"/>
          <p:cNvSpPr txBox="1"/>
          <p:nvPr>
            <p:ph idx="3" type="title"/>
          </p:nvPr>
        </p:nvSpPr>
        <p:spPr>
          <a:xfrm>
            <a:off x="804350"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337" name="Google Shape;337;p34"/>
          <p:cNvSpPr txBox="1"/>
          <p:nvPr>
            <p:ph idx="4" type="subTitle"/>
          </p:nvPr>
        </p:nvSpPr>
        <p:spPr>
          <a:xfrm>
            <a:off x="3624150"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8" name="Google Shape;338;p34"/>
          <p:cNvSpPr txBox="1"/>
          <p:nvPr>
            <p:ph idx="5" type="title"/>
          </p:nvPr>
        </p:nvSpPr>
        <p:spPr>
          <a:xfrm>
            <a:off x="3593246" y="17533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339" name="Google Shape;339;p34"/>
          <p:cNvSpPr txBox="1"/>
          <p:nvPr>
            <p:ph idx="6" type="subTitle"/>
          </p:nvPr>
        </p:nvSpPr>
        <p:spPr>
          <a:xfrm>
            <a:off x="6416724"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0" name="Google Shape;340;p34"/>
          <p:cNvSpPr txBox="1"/>
          <p:nvPr>
            <p:ph idx="7" type="title"/>
          </p:nvPr>
        </p:nvSpPr>
        <p:spPr>
          <a:xfrm>
            <a:off x="6385824"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341" name="Google Shape;341;p34"/>
          <p:cNvSpPr txBox="1"/>
          <p:nvPr>
            <p:ph idx="8" type="subTitle"/>
          </p:nvPr>
        </p:nvSpPr>
        <p:spPr>
          <a:xfrm>
            <a:off x="835225"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2" name="Google Shape;342;p34"/>
          <p:cNvSpPr txBox="1"/>
          <p:nvPr>
            <p:ph idx="9" type="title"/>
          </p:nvPr>
        </p:nvSpPr>
        <p:spPr>
          <a:xfrm>
            <a:off x="804325"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343" name="Google Shape;343;p34"/>
          <p:cNvSpPr txBox="1"/>
          <p:nvPr>
            <p:ph idx="13" type="subTitle"/>
          </p:nvPr>
        </p:nvSpPr>
        <p:spPr>
          <a:xfrm>
            <a:off x="3624150"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4" name="Google Shape;344;p34"/>
          <p:cNvSpPr txBox="1"/>
          <p:nvPr>
            <p:ph idx="14" type="title"/>
          </p:nvPr>
        </p:nvSpPr>
        <p:spPr>
          <a:xfrm>
            <a:off x="3593246" y="32966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345" name="Google Shape;345;p34"/>
          <p:cNvSpPr txBox="1"/>
          <p:nvPr>
            <p:ph idx="1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346" name="Google Shape;346;p34"/>
          <p:cNvSpPr/>
          <p:nvPr/>
        </p:nvSpPr>
        <p:spPr>
          <a:xfrm flipH="1">
            <a:off x="-40" y="1952289"/>
            <a:ext cx="7790203" cy="13187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4"/>
          <p:cNvSpPr/>
          <p:nvPr/>
        </p:nvSpPr>
        <p:spPr>
          <a:xfrm flipH="1">
            <a:off x="933395" y="3495600"/>
            <a:ext cx="8210589" cy="131851"/>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Percentages">
  <p:cSld name="CUSTOM_12">
    <p:spTree>
      <p:nvGrpSpPr>
        <p:cNvPr id="348" name="Shape 348"/>
        <p:cNvGrpSpPr/>
        <p:nvPr/>
      </p:nvGrpSpPr>
      <p:grpSpPr>
        <a:xfrm>
          <a:off x="0" y="0"/>
          <a:ext cx="0" cy="0"/>
          <a:chOff x="0" y="0"/>
          <a:chExt cx="0" cy="0"/>
        </a:xfrm>
      </p:grpSpPr>
      <p:sp>
        <p:nvSpPr>
          <p:cNvPr id="349" name="Google Shape;349;p35"/>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350" name="Google Shape;350;p35"/>
          <p:cNvSpPr txBox="1"/>
          <p:nvPr>
            <p:ph hasCustomPrompt="1" idx="2" type="title"/>
          </p:nvPr>
        </p:nvSpPr>
        <p:spPr>
          <a:xfrm>
            <a:off x="2201811"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351" name="Google Shape;351;p35"/>
          <p:cNvSpPr txBox="1"/>
          <p:nvPr>
            <p:ph hasCustomPrompt="1" idx="3" type="title"/>
          </p:nvPr>
        </p:nvSpPr>
        <p:spPr>
          <a:xfrm>
            <a:off x="5332488"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352" name="Google Shape;352;p35"/>
          <p:cNvSpPr/>
          <p:nvPr/>
        </p:nvSpPr>
        <p:spPr>
          <a:xfrm flipH="1">
            <a:off x="-11" y="0"/>
            <a:ext cx="1371614" cy="356851"/>
          </a:xfrm>
          <a:custGeom>
            <a:rect b="b" l="l" r="r" t="t"/>
            <a:pathLst>
              <a:path extrusionOk="0" h="2775" w="16884">
                <a:moveTo>
                  <a:pt x="0" y="1"/>
                </a:moveTo>
                <a:lnTo>
                  <a:pt x="0" y="2775"/>
                </a:lnTo>
                <a:lnTo>
                  <a:pt x="16883" y="2775"/>
                </a:lnTo>
                <a:lnTo>
                  <a:pt x="168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5"/>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5"/>
          <p:cNvSpPr/>
          <p:nvPr/>
        </p:nvSpPr>
        <p:spPr>
          <a:xfrm flipH="1">
            <a:off x="7353292" y="4786292"/>
            <a:ext cx="1371614"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numbers">
  <p:cSld name="CUSTOM_15">
    <p:spTree>
      <p:nvGrpSpPr>
        <p:cNvPr id="355" name="Shape 355"/>
        <p:cNvGrpSpPr/>
        <p:nvPr/>
      </p:nvGrpSpPr>
      <p:grpSpPr>
        <a:xfrm>
          <a:off x="0" y="0"/>
          <a:ext cx="0" cy="0"/>
          <a:chOff x="0" y="0"/>
          <a:chExt cx="0" cy="0"/>
        </a:xfrm>
      </p:grpSpPr>
      <p:sp>
        <p:nvSpPr>
          <p:cNvPr id="356" name="Google Shape;356;p36"/>
          <p:cNvSpPr txBox="1"/>
          <p:nvPr>
            <p:ph idx="1" type="subTitle"/>
          </p:nvPr>
        </p:nvSpPr>
        <p:spPr>
          <a:xfrm>
            <a:off x="3423600" y="1473000"/>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7" name="Google Shape;357;p36"/>
          <p:cNvSpPr txBox="1"/>
          <p:nvPr>
            <p:ph hasCustomPrompt="1" type="title"/>
          </p:nvPr>
        </p:nvSpPr>
        <p:spPr>
          <a:xfrm>
            <a:off x="3423750" y="934700"/>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358" name="Google Shape;358;p36"/>
          <p:cNvSpPr txBox="1"/>
          <p:nvPr>
            <p:ph idx="2" type="subTitle"/>
          </p:nvPr>
        </p:nvSpPr>
        <p:spPr>
          <a:xfrm>
            <a:off x="3423600" y="2688513"/>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9" name="Google Shape;359;p36"/>
          <p:cNvSpPr txBox="1"/>
          <p:nvPr>
            <p:ph hasCustomPrompt="1" idx="3" type="title"/>
          </p:nvPr>
        </p:nvSpPr>
        <p:spPr>
          <a:xfrm>
            <a:off x="3423750" y="2150202"/>
            <a:ext cx="2296500" cy="4572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360" name="Google Shape;360;p36"/>
          <p:cNvSpPr txBox="1"/>
          <p:nvPr>
            <p:ph idx="4" type="subTitle"/>
          </p:nvPr>
        </p:nvSpPr>
        <p:spPr>
          <a:xfrm>
            <a:off x="3423750" y="3904025"/>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1" name="Google Shape;361;p36"/>
          <p:cNvSpPr txBox="1"/>
          <p:nvPr>
            <p:ph hasCustomPrompt="1" idx="5" type="title"/>
          </p:nvPr>
        </p:nvSpPr>
        <p:spPr>
          <a:xfrm>
            <a:off x="3423750" y="3365703"/>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362" name="Google Shape;362;p36"/>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6"/>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6"/>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6"/>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6"/>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6"/>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6"/>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6"/>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6"/>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74" name="Shape 374"/>
        <p:cNvGrpSpPr/>
        <p:nvPr/>
      </p:nvGrpSpPr>
      <p:grpSpPr>
        <a:xfrm>
          <a:off x="0" y="0"/>
          <a:ext cx="0" cy="0"/>
          <a:chOff x="0" y="0"/>
          <a:chExt cx="0" cy="0"/>
        </a:xfrm>
      </p:grpSpPr>
      <p:grpSp>
        <p:nvGrpSpPr>
          <p:cNvPr id="375" name="Google Shape;375;p38"/>
          <p:cNvGrpSpPr/>
          <p:nvPr/>
        </p:nvGrpSpPr>
        <p:grpSpPr>
          <a:xfrm>
            <a:off x="7362284" y="1723643"/>
            <a:ext cx="1781706" cy="3419867"/>
            <a:chOff x="7397009" y="1731193"/>
            <a:chExt cx="1781706" cy="3419867"/>
          </a:xfrm>
        </p:grpSpPr>
        <p:sp>
          <p:nvSpPr>
            <p:cNvPr id="376" name="Google Shape;376;p38"/>
            <p:cNvSpPr/>
            <p:nvPr/>
          </p:nvSpPr>
          <p:spPr>
            <a:xfrm>
              <a:off x="7858529" y="1731193"/>
              <a:ext cx="1320185" cy="132176"/>
            </a:xfrm>
            <a:custGeom>
              <a:rect b="b" l="l" r="r" t="t"/>
              <a:pathLst>
                <a:path extrusionOk="0" h="1930" w="19277">
                  <a:moveTo>
                    <a:pt x="1" y="1"/>
                  </a:moveTo>
                  <a:lnTo>
                    <a:pt x="1" y="1930"/>
                  </a:lnTo>
                  <a:lnTo>
                    <a:pt x="19277" y="1930"/>
                  </a:lnTo>
                  <a:lnTo>
                    <a:pt x="1927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8"/>
            <p:cNvSpPr/>
            <p:nvPr/>
          </p:nvSpPr>
          <p:spPr>
            <a:xfrm>
              <a:off x="7784360" y="1950550"/>
              <a:ext cx="865993" cy="132176"/>
            </a:xfrm>
            <a:custGeom>
              <a:rect b="b" l="l" r="r" t="t"/>
              <a:pathLst>
                <a:path extrusionOk="0" h="1930" w="12645">
                  <a:moveTo>
                    <a:pt x="0" y="1"/>
                  </a:moveTo>
                  <a:lnTo>
                    <a:pt x="0" y="1929"/>
                  </a:lnTo>
                  <a:lnTo>
                    <a:pt x="12645" y="1929"/>
                  </a:lnTo>
                  <a:lnTo>
                    <a:pt x="1264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8"/>
            <p:cNvSpPr/>
            <p:nvPr/>
          </p:nvSpPr>
          <p:spPr>
            <a:xfrm>
              <a:off x="8855808" y="1950550"/>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8"/>
            <p:cNvSpPr/>
            <p:nvPr/>
          </p:nvSpPr>
          <p:spPr>
            <a:xfrm>
              <a:off x="8445651" y="2169086"/>
              <a:ext cx="733063" cy="132998"/>
            </a:xfrm>
            <a:custGeom>
              <a:rect b="b" l="l" r="r" t="t"/>
              <a:pathLst>
                <a:path extrusionOk="0" h="1942" w="10704">
                  <a:moveTo>
                    <a:pt x="0" y="0"/>
                  </a:moveTo>
                  <a:lnTo>
                    <a:pt x="0" y="1941"/>
                  </a:lnTo>
                  <a:lnTo>
                    <a:pt x="10704" y="1941"/>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8"/>
            <p:cNvSpPr/>
            <p:nvPr/>
          </p:nvSpPr>
          <p:spPr>
            <a:xfrm>
              <a:off x="8738356" y="2388443"/>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8"/>
            <p:cNvSpPr/>
            <p:nvPr/>
          </p:nvSpPr>
          <p:spPr>
            <a:xfrm>
              <a:off x="7990637" y="2388443"/>
              <a:ext cx="597737" cy="132929"/>
            </a:xfrm>
            <a:custGeom>
              <a:rect b="b" l="l" r="r" t="t"/>
              <a:pathLst>
                <a:path extrusionOk="0" h="1941" w="8728">
                  <a:moveTo>
                    <a:pt x="1" y="0"/>
                  </a:moveTo>
                  <a:lnTo>
                    <a:pt x="1" y="1941"/>
                  </a:lnTo>
                  <a:lnTo>
                    <a:pt x="8728" y="1941"/>
                  </a:lnTo>
                  <a:lnTo>
                    <a:pt x="8728"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8"/>
            <p:cNvSpPr/>
            <p:nvPr/>
          </p:nvSpPr>
          <p:spPr>
            <a:xfrm>
              <a:off x="7683208" y="2607801"/>
              <a:ext cx="1495507" cy="132108"/>
            </a:xfrm>
            <a:custGeom>
              <a:rect b="b" l="l" r="r" t="t"/>
              <a:pathLst>
                <a:path extrusionOk="0" h="1929"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8"/>
            <p:cNvSpPr/>
            <p:nvPr/>
          </p:nvSpPr>
          <p:spPr>
            <a:xfrm>
              <a:off x="8298888" y="2827090"/>
              <a:ext cx="879827" cy="132176"/>
            </a:xfrm>
            <a:custGeom>
              <a:rect b="b" l="l" r="r" t="t"/>
              <a:pathLst>
                <a:path extrusionOk="0" h="1930" w="12847">
                  <a:moveTo>
                    <a:pt x="0" y="1"/>
                  </a:moveTo>
                  <a:lnTo>
                    <a:pt x="0" y="1930"/>
                  </a:lnTo>
                  <a:lnTo>
                    <a:pt x="12847" y="1930"/>
                  </a:lnTo>
                  <a:lnTo>
                    <a:pt x="128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8"/>
            <p:cNvSpPr/>
            <p:nvPr/>
          </p:nvSpPr>
          <p:spPr>
            <a:xfrm>
              <a:off x="8855808" y="3046447"/>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8"/>
            <p:cNvSpPr/>
            <p:nvPr/>
          </p:nvSpPr>
          <p:spPr>
            <a:xfrm>
              <a:off x="7784360" y="2169086"/>
              <a:ext cx="499050" cy="132998"/>
            </a:xfrm>
            <a:custGeom>
              <a:rect b="b" l="l" r="r" t="t"/>
              <a:pathLst>
                <a:path extrusionOk="0" h="1942" w="7287">
                  <a:moveTo>
                    <a:pt x="0" y="0"/>
                  </a:moveTo>
                  <a:lnTo>
                    <a:pt x="0" y="1941"/>
                  </a:lnTo>
                  <a:lnTo>
                    <a:pt x="7287" y="1941"/>
                  </a:lnTo>
                  <a:lnTo>
                    <a:pt x="72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8"/>
            <p:cNvSpPr/>
            <p:nvPr/>
          </p:nvSpPr>
          <p:spPr>
            <a:xfrm>
              <a:off x="8020017" y="4142344"/>
              <a:ext cx="322975" cy="132176"/>
            </a:xfrm>
            <a:custGeom>
              <a:rect b="b" l="l" r="r" t="t"/>
              <a:pathLst>
                <a:path extrusionOk="0" h="1930" w="4716">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8"/>
            <p:cNvSpPr/>
            <p:nvPr/>
          </p:nvSpPr>
          <p:spPr>
            <a:xfrm>
              <a:off x="7521789" y="4142344"/>
              <a:ext cx="322153" cy="132176"/>
            </a:xfrm>
            <a:custGeom>
              <a:rect b="b" l="l" r="r" t="t"/>
              <a:pathLst>
                <a:path extrusionOk="0" h="1930" w="4704">
                  <a:moveTo>
                    <a:pt x="0" y="1"/>
                  </a:moveTo>
                  <a:lnTo>
                    <a:pt x="0" y="1929"/>
                  </a:lnTo>
                  <a:lnTo>
                    <a:pt x="4703" y="1929"/>
                  </a:lnTo>
                  <a:lnTo>
                    <a:pt x="47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8"/>
            <p:cNvSpPr/>
            <p:nvPr/>
          </p:nvSpPr>
          <p:spPr>
            <a:xfrm>
              <a:off x="8152056" y="3264983"/>
              <a:ext cx="1026659" cy="132998"/>
            </a:xfrm>
            <a:custGeom>
              <a:rect b="b" l="l" r="r" t="t"/>
              <a:pathLst>
                <a:path extrusionOk="0" h="1942" w="14991">
                  <a:moveTo>
                    <a:pt x="1" y="0"/>
                  </a:moveTo>
                  <a:lnTo>
                    <a:pt x="1" y="1941"/>
                  </a:lnTo>
                  <a:lnTo>
                    <a:pt x="14991" y="1941"/>
                  </a:lnTo>
                  <a:lnTo>
                    <a:pt x="1499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8"/>
            <p:cNvSpPr/>
            <p:nvPr/>
          </p:nvSpPr>
          <p:spPr>
            <a:xfrm>
              <a:off x="7784360" y="3484340"/>
              <a:ext cx="807301" cy="132929"/>
            </a:xfrm>
            <a:custGeom>
              <a:rect b="b" l="l" r="r" t="t"/>
              <a:pathLst>
                <a:path extrusionOk="0" h="1941" w="11788">
                  <a:moveTo>
                    <a:pt x="0" y="0"/>
                  </a:moveTo>
                  <a:lnTo>
                    <a:pt x="0" y="1941"/>
                  </a:lnTo>
                  <a:lnTo>
                    <a:pt x="11787" y="1941"/>
                  </a:lnTo>
                  <a:lnTo>
                    <a:pt x="117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8"/>
            <p:cNvSpPr/>
            <p:nvPr/>
          </p:nvSpPr>
          <p:spPr>
            <a:xfrm>
              <a:off x="8738356" y="3484340"/>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8"/>
            <p:cNvSpPr/>
            <p:nvPr/>
          </p:nvSpPr>
          <p:spPr>
            <a:xfrm>
              <a:off x="7931945" y="3046447"/>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8"/>
            <p:cNvSpPr/>
            <p:nvPr/>
          </p:nvSpPr>
          <p:spPr>
            <a:xfrm>
              <a:off x="8445651" y="3703698"/>
              <a:ext cx="733063" cy="132108"/>
            </a:xfrm>
            <a:custGeom>
              <a:rect b="b" l="l" r="r" t="t"/>
              <a:pathLst>
                <a:path extrusionOk="0" h="1929" w="10704">
                  <a:moveTo>
                    <a:pt x="0" y="0"/>
                  </a:moveTo>
                  <a:lnTo>
                    <a:pt x="0" y="1929"/>
                  </a:lnTo>
                  <a:lnTo>
                    <a:pt x="10704" y="1929"/>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8"/>
            <p:cNvSpPr/>
            <p:nvPr/>
          </p:nvSpPr>
          <p:spPr>
            <a:xfrm>
              <a:off x="8855808" y="3922987"/>
              <a:ext cx="322907" cy="132176"/>
            </a:xfrm>
            <a:custGeom>
              <a:rect b="b" l="l" r="r" t="t"/>
              <a:pathLst>
                <a:path extrusionOk="0" h="1930" w="4715">
                  <a:moveTo>
                    <a:pt x="0" y="1"/>
                  </a:moveTo>
                  <a:lnTo>
                    <a:pt x="0" y="1930"/>
                  </a:lnTo>
                  <a:lnTo>
                    <a:pt x="4715" y="1930"/>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8"/>
            <p:cNvSpPr/>
            <p:nvPr/>
          </p:nvSpPr>
          <p:spPr>
            <a:xfrm>
              <a:off x="7990637" y="3703698"/>
              <a:ext cx="322975" cy="132108"/>
            </a:xfrm>
            <a:custGeom>
              <a:rect b="b" l="l" r="r" t="t"/>
              <a:pathLst>
                <a:path extrusionOk="0" h="1929" w="4716">
                  <a:moveTo>
                    <a:pt x="1" y="0"/>
                  </a:moveTo>
                  <a:lnTo>
                    <a:pt x="1" y="1929"/>
                  </a:lnTo>
                  <a:lnTo>
                    <a:pt x="4715" y="1929"/>
                  </a:lnTo>
                  <a:lnTo>
                    <a:pt x="471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8"/>
            <p:cNvSpPr/>
            <p:nvPr/>
          </p:nvSpPr>
          <p:spPr>
            <a:xfrm>
              <a:off x="8445651" y="4142344"/>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8"/>
            <p:cNvSpPr/>
            <p:nvPr/>
          </p:nvSpPr>
          <p:spPr>
            <a:xfrm>
              <a:off x="7858529" y="3922987"/>
              <a:ext cx="862774" cy="132176"/>
            </a:xfrm>
            <a:custGeom>
              <a:rect b="b" l="l" r="r" t="t"/>
              <a:pathLst>
                <a:path extrusionOk="0" h="1930" w="12598">
                  <a:moveTo>
                    <a:pt x="1" y="1"/>
                  </a:moveTo>
                  <a:lnTo>
                    <a:pt x="1" y="1930"/>
                  </a:lnTo>
                  <a:lnTo>
                    <a:pt x="12598" y="1930"/>
                  </a:lnTo>
                  <a:lnTo>
                    <a:pt x="125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8"/>
            <p:cNvSpPr/>
            <p:nvPr/>
          </p:nvSpPr>
          <p:spPr>
            <a:xfrm>
              <a:off x="7683208" y="4361702"/>
              <a:ext cx="1495507" cy="132176"/>
            </a:xfrm>
            <a:custGeom>
              <a:rect b="b" l="l" r="r" t="t"/>
              <a:pathLst>
                <a:path extrusionOk="0" h="1930"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8"/>
            <p:cNvSpPr/>
            <p:nvPr/>
          </p:nvSpPr>
          <p:spPr>
            <a:xfrm>
              <a:off x="8767736" y="4580237"/>
              <a:ext cx="410978" cy="132929"/>
            </a:xfrm>
            <a:custGeom>
              <a:rect b="b" l="l" r="r" t="t"/>
              <a:pathLst>
                <a:path extrusionOk="0" h="1941" w="6001">
                  <a:moveTo>
                    <a:pt x="0" y="0"/>
                  </a:moveTo>
                  <a:lnTo>
                    <a:pt x="0" y="1941"/>
                  </a:lnTo>
                  <a:lnTo>
                    <a:pt x="6001" y="1941"/>
                  </a:lnTo>
                  <a:lnTo>
                    <a:pt x="600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8"/>
            <p:cNvSpPr/>
            <p:nvPr/>
          </p:nvSpPr>
          <p:spPr>
            <a:xfrm>
              <a:off x="7814494" y="4580237"/>
              <a:ext cx="773880" cy="132929"/>
            </a:xfrm>
            <a:custGeom>
              <a:rect b="b" l="l" r="r" t="t"/>
              <a:pathLst>
                <a:path extrusionOk="0" h="1941" w="11300">
                  <a:moveTo>
                    <a:pt x="1" y="0"/>
                  </a:moveTo>
                  <a:lnTo>
                    <a:pt x="1" y="1941"/>
                  </a:lnTo>
                  <a:lnTo>
                    <a:pt x="11300" y="1941"/>
                  </a:lnTo>
                  <a:lnTo>
                    <a:pt x="1130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8"/>
            <p:cNvSpPr/>
            <p:nvPr/>
          </p:nvSpPr>
          <p:spPr>
            <a:xfrm>
              <a:off x="7397009" y="4799526"/>
              <a:ext cx="833394" cy="132998"/>
            </a:xfrm>
            <a:custGeom>
              <a:rect b="b" l="l" r="r" t="t"/>
              <a:pathLst>
                <a:path extrusionOk="0" h="1942" w="12169">
                  <a:moveTo>
                    <a:pt x="1" y="1"/>
                  </a:moveTo>
                  <a:lnTo>
                    <a:pt x="1" y="1942"/>
                  </a:lnTo>
                  <a:lnTo>
                    <a:pt x="12169" y="1942"/>
                  </a:lnTo>
                  <a:lnTo>
                    <a:pt x="1216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8"/>
            <p:cNvSpPr/>
            <p:nvPr/>
          </p:nvSpPr>
          <p:spPr>
            <a:xfrm>
              <a:off x="8382851" y="4799526"/>
              <a:ext cx="795864" cy="132998"/>
            </a:xfrm>
            <a:custGeom>
              <a:rect b="b" l="l" r="r" t="t"/>
              <a:pathLst>
                <a:path extrusionOk="0" h="1942" w="11621">
                  <a:moveTo>
                    <a:pt x="0" y="1"/>
                  </a:moveTo>
                  <a:lnTo>
                    <a:pt x="0" y="1942"/>
                  </a:lnTo>
                  <a:lnTo>
                    <a:pt x="11621" y="1942"/>
                  </a:lnTo>
                  <a:lnTo>
                    <a:pt x="1162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8"/>
            <p:cNvSpPr/>
            <p:nvPr/>
          </p:nvSpPr>
          <p:spPr>
            <a:xfrm>
              <a:off x="8064053" y="5018884"/>
              <a:ext cx="1114662" cy="132176"/>
            </a:xfrm>
            <a:custGeom>
              <a:rect b="b" l="l" r="r" t="t"/>
              <a:pathLst>
                <a:path extrusionOk="0" h="1930" w="16276">
                  <a:moveTo>
                    <a:pt x="0" y="1"/>
                  </a:moveTo>
                  <a:lnTo>
                    <a:pt x="0" y="1930"/>
                  </a:lnTo>
                  <a:lnTo>
                    <a:pt x="16276" y="1930"/>
                  </a:lnTo>
                  <a:lnTo>
                    <a:pt x="1627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3" name="Google Shape;403;p38"/>
          <p:cNvSpPr/>
          <p:nvPr/>
        </p:nvSpPr>
        <p:spPr>
          <a:xfrm>
            <a:off x="1962382" y="0"/>
            <a:ext cx="2721868" cy="387420"/>
          </a:xfrm>
          <a:custGeom>
            <a:rect b="b" l="l" r="r" t="t"/>
            <a:pathLst>
              <a:path extrusionOk="0" h="5657" w="39744">
                <a:moveTo>
                  <a:pt x="1" y="1"/>
                </a:moveTo>
                <a:lnTo>
                  <a:pt x="1" y="5656"/>
                </a:lnTo>
                <a:lnTo>
                  <a:pt x="39744" y="5656"/>
                </a:lnTo>
                <a:lnTo>
                  <a:pt x="397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8"/>
          <p:cNvSpPr/>
          <p:nvPr/>
        </p:nvSpPr>
        <p:spPr>
          <a:xfrm>
            <a:off x="873813" y="0"/>
            <a:ext cx="664647" cy="387420"/>
          </a:xfrm>
          <a:custGeom>
            <a:rect b="b" l="l" r="r" t="t"/>
            <a:pathLst>
              <a:path extrusionOk="0" h="5657" w="9705">
                <a:moveTo>
                  <a:pt x="1" y="1"/>
                </a:moveTo>
                <a:lnTo>
                  <a:pt x="1" y="5656"/>
                </a:lnTo>
                <a:lnTo>
                  <a:pt x="9704" y="5656"/>
                </a:lnTo>
                <a:lnTo>
                  <a:pt x="97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8"/>
          <p:cNvSpPr/>
          <p:nvPr/>
        </p:nvSpPr>
        <p:spPr>
          <a:xfrm>
            <a:off x="1049134" y="938616"/>
            <a:ext cx="212098" cy="385776"/>
          </a:xfrm>
          <a:custGeom>
            <a:rect b="b" l="l" r="r" t="t"/>
            <a:pathLst>
              <a:path extrusionOk="0" h="5633" w="3097">
                <a:moveTo>
                  <a:pt x="2239" y="1"/>
                </a:moveTo>
                <a:lnTo>
                  <a:pt x="1" y="5275"/>
                </a:lnTo>
                <a:lnTo>
                  <a:pt x="846" y="5633"/>
                </a:lnTo>
                <a:lnTo>
                  <a:pt x="3096" y="370"/>
                </a:lnTo>
                <a:lnTo>
                  <a:pt x="22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8"/>
          <p:cNvSpPr/>
          <p:nvPr/>
        </p:nvSpPr>
        <p:spPr>
          <a:xfrm>
            <a:off x="873813" y="1008745"/>
            <a:ext cx="167240" cy="245519"/>
          </a:xfrm>
          <a:custGeom>
            <a:rect b="b" l="l" r="r" t="t"/>
            <a:pathLst>
              <a:path extrusionOk="0" h="3585" w="2442">
                <a:moveTo>
                  <a:pt x="1787" y="1"/>
                </a:moveTo>
                <a:lnTo>
                  <a:pt x="1" y="1787"/>
                </a:lnTo>
                <a:lnTo>
                  <a:pt x="1787" y="3585"/>
                </a:lnTo>
                <a:lnTo>
                  <a:pt x="2442" y="2930"/>
                </a:lnTo>
                <a:lnTo>
                  <a:pt x="1299" y="1787"/>
                </a:lnTo>
                <a:lnTo>
                  <a:pt x="2442" y="656"/>
                </a:lnTo>
                <a:lnTo>
                  <a:pt x="17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8"/>
          <p:cNvSpPr/>
          <p:nvPr/>
        </p:nvSpPr>
        <p:spPr>
          <a:xfrm>
            <a:off x="1268492" y="1008745"/>
            <a:ext cx="168062" cy="245519"/>
          </a:xfrm>
          <a:custGeom>
            <a:rect b="b" l="l" r="r" t="t"/>
            <a:pathLst>
              <a:path extrusionOk="0" h="3585" w="2454">
                <a:moveTo>
                  <a:pt x="655" y="1"/>
                </a:moveTo>
                <a:lnTo>
                  <a:pt x="0" y="656"/>
                </a:lnTo>
                <a:lnTo>
                  <a:pt x="1143" y="1787"/>
                </a:lnTo>
                <a:lnTo>
                  <a:pt x="0" y="2930"/>
                </a:lnTo>
                <a:lnTo>
                  <a:pt x="655" y="3585"/>
                </a:lnTo>
                <a:lnTo>
                  <a:pt x="2453" y="1787"/>
                </a:lnTo>
                <a:lnTo>
                  <a:pt x="6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8"/>
          <p:cNvSpPr/>
          <p:nvPr/>
        </p:nvSpPr>
        <p:spPr>
          <a:xfrm>
            <a:off x="3516020" y="4983597"/>
            <a:ext cx="1054395" cy="159912"/>
          </a:xfrm>
          <a:custGeom>
            <a:rect b="b" l="l" r="r" t="t"/>
            <a:pathLst>
              <a:path extrusionOk="0" h="2335" w="15396">
                <a:moveTo>
                  <a:pt x="1" y="1"/>
                </a:moveTo>
                <a:lnTo>
                  <a:pt x="1" y="2335"/>
                </a:lnTo>
                <a:lnTo>
                  <a:pt x="15395" y="2335"/>
                </a:lnTo>
                <a:lnTo>
                  <a:pt x="15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8"/>
          <p:cNvSpPr/>
          <p:nvPr/>
        </p:nvSpPr>
        <p:spPr>
          <a:xfrm>
            <a:off x="1160341" y="4983597"/>
            <a:ext cx="2152689" cy="159912"/>
          </a:xfrm>
          <a:custGeom>
            <a:rect b="b" l="l" r="r" t="t"/>
            <a:pathLst>
              <a:path extrusionOk="0" h="2335" w="31433">
                <a:moveTo>
                  <a:pt x="0" y="1"/>
                </a:moveTo>
                <a:lnTo>
                  <a:pt x="0" y="2335"/>
                </a:lnTo>
                <a:lnTo>
                  <a:pt x="31433" y="2335"/>
                </a:lnTo>
                <a:lnTo>
                  <a:pt x="314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8"/>
          <p:cNvSpPr/>
          <p:nvPr/>
        </p:nvSpPr>
        <p:spPr>
          <a:xfrm>
            <a:off x="1805333" y="4452017"/>
            <a:ext cx="3750923" cy="160666"/>
          </a:xfrm>
          <a:custGeom>
            <a:rect b="b" l="l" r="r" t="t"/>
            <a:pathLst>
              <a:path extrusionOk="0" h="2346" w="54770">
                <a:moveTo>
                  <a:pt x="0" y="0"/>
                </a:moveTo>
                <a:lnTo>
                  <a:pt x="0" y="2346"/>
                </a:lnTo>
                <a:lnTo>
                  <a:pt x="54769" y="2346"/>
                </a:lnTo>
                <a:lnTo>
                  <a:pt x="547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8"/>
          <p:cNvSpPr/>
          <p:nvPr/>
        </p:nvSpPr>
        <p:spPr>
          <a:xfrm>
            <a:off x="0" y="4452017"/>
            <a:ext cx="1490645" cy="160666"/>
          </a:xfrm>
          <a:custGeom>
            <a:rect b="b" l="l" r="r" t="t"/>
            <a:pathLst>
              <a:path extrusionOk="0" h="2346" w="21766">
                <a:moveTo>
                  <a:pt x="1" y="0"/>
                </a:moveTo>
                <a:lnTo>
                  <a:pt x="1" y="2346"/>
                </a:lnTo>
                <a:lnTo>
                  <a:pt x="21765" y="2346"/>
                </a:lnTo>
                <a:lnTo>
                  <a:pt x="2176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8"/>
          <p:cNvSpPr/>
          <p:nvPr/>
        </p:nvSpPr>
        <p:spPr>
          <a:xfrm>
            <a:off x="596093" y="4717807"/>
            <a:ext cx="3218453" cy="160734"/>
          </a:xfrm>
          <a:custGeom>
            <a:rect b="b" l="l" r="r" t="t"/>
            <a:pathLst>
              <a:path extrusionOk="0" h="2347" w="46995">
                <a:moveTo>
                  <a:pt x="0" y="1"/>
                </a:moveTo>
                <a:lnTo>
                  <a:pt x="0" y="2346"/>
                </a:lnTo>
                <a:lnTo>
                  <a:pt x="46994" y="2346"/>
                </a:lnTo>
                <a:lnTo>
                  <a:pt x="46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8"/>
          <p:cNvSpPr/>
          <p:nvPr/>
        </p:nvSpPr>
        <p:spPr>
          <a:xfrm>
            <a:off x="0" y="4717807"/>
            <a:ext cx="364546" cy="160734"/>
          </a:xfrm>
          <a:custGeom>
            <a:rect b="b" l="l" r="r" t="t"/>
            <a:pathLst>
              <a:path extrusionOk="0" h="2347" w="5323">
                <a:moveTo>
                  <a:pt x="1" y="1"/>
                </a:moveTo>
                <a:lnTo>
                  <a:pt x="1" y="2346"/>
                </a:lnTo>
                <a:lnTo>
                  <a:pt x="5323" y="2346"/>
                </a:lnTo>
                <a:lnTo>
                  <a:pt x="53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8"/>
          <p:cNvSpPr/>
          <p:nvPr/>
        </p:nvSpPr>
        <p:spPr>
          <a:xfrm>
            <a:off x="0" y="4983597"/>
            <a:ext cx="828532" cy="159912"/>
          </a:xfrm>
          <a:custGeom>
            <a:rect b="b" l="l" r="r" t="t"/>
            <a:pathLst>
              <a:path extrusionOk="0" h="2335" w="12098">
                <a:moveTo>
                  <a:pt x="1" y="1"/>
                </a:moveTo>
                <a:lnTo>
                  <a:pt x="1" y="2335"/>
                </a:lnTo>
                <a:lnTo>
                  <a:pt x="12098" y="2335"/>
                </a:lnTo>
                <a:lnTo>
                  <a:pt x="120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8"/>
          <p:cNvSpPr txBox="1"/>
          <p:nvPr>
            <p:ph type="ctrTitle"/>
          </p:nvPr>
        </p:nvSpPr>
        <p:spPr>
          <a:xfrm>
            <a:off x="718575" y="1369045"/>
            <a:ext cx="8520600" cy="1910400"/>
          </a:xfrm>
          <a:prstGeom prst="rect">
            <a:avLst/>
          </a:prstGeom>
        </p:spPr>
        <p:txBody>
          <a:bodyPr anchorCtr="0" anchor="b" bIns="0" lIns="91425" spcFirstLastPara="1" rIns="91425" wrap="square" tIns="91425">
            <a:noAutofit/>
          </a:bodyPr>
          <a:lstStyle>
            <a:lvl1pPr lvl="0" rtl="0">
              <a:lnSpc>
                <a:spcPct val="80000"/>
              </a:lnSpc>
              <a:spcBef>
                <a:spcPts val="0"/>
              </a:spcBef>
              <a:spcAft>
                <a:spcPts val="0"/>
              </a:spcAft>
              <a:buSzPts val="7400"/>
              <a:buNone/>
              <a:defRPr sz="7400"/>
            </a:lvl1pPr>
            <a:lvl2pPr lvl="1" rtl="0" algn="ctr">
              <a:spcBef>
                <a:spcPts val="0"/>
              </a:spcBef>
              <a:spcAft>
                <a:spcPts val="0"/>
              </a:spcAft>
              <a:buSzPts val="6100"/>
              <a:buNone/>
              <a:defRPr sz="6100"/>
            </a:lvl2pPr>
            <a:lvl3pPr lvl="2" rtl="0" algn="ctr">
              <a:spcBef>
                <a:spcPts val="0"/>
              </a:spcBef>
              <a:spcAft>
                <a:spcPts val="0"/>
              </a:spcAft>
              <a:buSzPts val="6100"/>
              <a:buNone/>
              <a:defRPr sz="6100"/>
            </a:lvl3pPr>
            <a:lvl4pPr lvl="3" rtl="0" algn="ctr">
              <a:spcBef>
                <a:spcPts val="0"/>
              </a:spcBef>
              <a:spcAft>
                <a:spcPts val="0"/>
              </a:spcAft>
              <a:buSzPts val="6100"/>
              <a:buNone/>
              <a:defRPr sz="6100"/>
            </a:lvl4pPr>
            <a:lvl5pPr lvl="4" rtl="0" algn="ctr">
              <a:spcBef>
                <a:spcPts val="0"/>
              </a:spcBef>
              <a:spcAft>
                <a:spcPts val="0"/>
              </a:spcAft>
              <a:buSzPts val="6100"/>
              <a:buNone/>
              <a:defRPr sz="6100"/>
            </a:lvl5pPr>
            <a:lvl6pPr lvl="5" rtl="0" algn="ctr">
              <a:spcBef>
                <a:spcPts val="0"/>
              </a:spcBef>
              <a:spcAft>
                <a:spcPts val="0"/>
              </a:spcAft>
              <a:buSzPts val="6100"/>
              <a:buNone/>
              <a:defRPr sz="6100"/>
            </a:lvl6pPr>
            <a:lvl7pPr lvl="6" rtl="0" algn="ctr">
              <a:spcBef>
                <a:spcPts val="0"/>
              </a:spcBef>
              <a:spcAft>
                <a:spcPts val="0"/>
              </a:spcAft>
              <a:buSzPts val="6100"/>
              <a:buNone/>
              <a:defRPr sz="6100"/>
            </a:lvl7pPr>
            <a:lvl8pPr lvl="7" rtl="0" algn="ctr">
              <a:spcBef>
                <a:spcPts val="0"/>
              </a:spcBef>
              <a:spcAft>
                <a:spcPts val="0"/>
              </a:spcAft>
              <a:buSzPts val="6100"/>
              <a:buNone/>
              <a:defRPr sz="6100"/>
            </a:lvl8pPr>
            <a:lvl9pPr lvl="8" rtl="0" algn="ctr">
              <a:spcBef>
                <a:spcPts val="0"/>
              </a:spcBef>
              <a:spcAft>
                <a:spcPts val="0"/>
              </a:spcAft>
              <a:buSzPts val="6100"/>
              <a:buNone/>
              <a:defRPr sz="6100"/>
            </a:lvl9pPr>
          </a:lstStyle>
          <a:p/>
        </p:txBody>
      </p:sp>
      <p:sp>
        <p:nvSpPr>
          <p:cNvPr id="416" name="Google Shape;416;p38"/>
          <p:cNvSpPr txBox="1"/>
          <p:nvPr>
            <p:ph idx="1" type="subTitle"/>
          </p:nvPr>
        </p:nvSpPr>
        <p:spPr>
          <a:xfrm>
            <a:off x="769050" y="3396100"/>
            <a:ext cx="8520600" cy="7926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100"/>
              <a:buNone/>
              <a:defRPr sz="2100"/>
            </a:lvl1pPr>
            <a:lvl2pPr lvl="1" rtl="0" algn="ctr">
              <a:lnSpc>
                <a:spcPct val="100000"/>
              </a:lnSpc>
              <a:spcBef>
                <a:spcPts val="0"/>
              </a:spcBef>
              <a:spcAft>
                <a:spcPts val="0"/>
              </a:spcAft>
              <a:buSzPts val="2900"/>
              <a:buNone/>
              <a:defRPr sz="2900"/>
            </a:lvl2pPr>
            <a:lvl3pPr lvl="2" rtl="0" algn="ctr">
              <a:lnSpc>
                <a:spcPct val="100000"/>
              </a:lnSpc>
              <a:spcBef>
                <a:spcPts val="0"/>
              </a:spcBef>
              <a:spcAft>
                <a:spcPts val="0"/>
              </a:spcAft>
              <a:buSzPts val="2900"/>
              <a:buNone/>
              <a:defRPr sz="2900"/>
            </a:lvl3pPr>
            <a:lvl4pPr lvl="3" rtl="0" algn="ctr">
              <a:lnSpc>
                <a:spcPct val="100000"/>
              </a:lnSpc>
              <a:spcBef>
                <a:spcPts val="0"/>
              </a:spcBef>
              <a:spcAft>
                <a:spcPts val="0"/>
              </a:spcAft>
              <a:buSzPts val="2900"/>
              <a:buNone/>
              <a:defRPr sz="2900"/>
            </a:lvl4pPr>
            <a:lvl5pPr lvl="4" rtl="0" algn="ctr">
              <a:lnSpc>
                <a:spcPct val="100000"/>
              </a:lnSpc>
              <a:spcBef>
                <a:spcPts val="0"/>
              </a:spcBef>
              <a:spcAft>
                <a:spcPts val="0"/>
              </a:spcAft>
              <a:buSzPts val="2900"/>
              <a:buNone/>
              <a:defRPr sz="2900"/>
            </a:lvl5pPr>
            <a:lvl6pPr lvl="5" rtl="0" algn="ctr">
              <a:lnSpc>
                <a:spcPct val="100000"/>
              </a:lnSpc>
              <a:spcBef>
                <a:spcPts val="0"/>
              </a:spcBef>
              <a:spcAft>
                <a:spcPts val="0"/>
              </a:spcAft>
              <a:buSzPts val="2900"/>
              <a:buNone/>
              <a:defRPr sz="2900"/>
            </a:lvl6pPr>
            <a:lvl7pPr lvl="6" rtl="0" algn="ctr">
              <a:lnSpc>
                <a:spcPct val="100000"/>
              </a:lnSpc>
              <a:spcBef>
                <a:spcPts val="0"/>
              </a:spcBef>
              <a:spcAft>
                <a:spcPts val="0"/>
              </a:spcAft>
              <a:buSzPts val="2900"/>
              <a:buNone/>
              <a:defRPr sz="2900"/>
            </a:lvl7pPr>
            <a:lvl8pPr lvl="7" rtl="0" algn="ctr">
              <a:lnSpc>
                <a:spcPct val="100000"/>
              </a:lnSpc>
              <a:spcBef>
                <a:spcPts val="0"/>
              </a:spcBef>
              <a:spcAft>
                <a:spcPts val="0"/>
              </a:spcAft>
              <a:buSzPts val="2900"/>
              <a:buNone/>
              <a:defRPr sz="2900"/>
            </a:lvl8pPr>
            <a:lvl9pPr lvl="8" rtl="0" algn="ctr">
              <a:lnSpc>
                <a:spcPct val="100000"/>
              </a:lnSpc>
              <a:spcBef>
                <a:spcPts val="0"/>
              </a:spcBef>
              <a:spcAft>
                <a:spcPts val="0"/>
              </a:spcAft>
              <a:buSzPts val="2900"/>
              <a:buNone/>
              <a:defRPr sz="29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3">
    <p:spTree>
      <p:nvGrpSpPr>
        <p:cNvPr id="417" name="Shape 417"/>
        <p:cNvGrpSpPr/>
        <p:nvPr/>
      </p:nvGrpSpPr>
      <p:grpSpPr>
        <a:xfrm>
          <a:off x="0" y="0"/>
          <a:ext cx="0" cy="0"/>
          <a:chOff x="0" y="0"/>
          <a:chExt cx="0" cy="0"/>
        </a:xfrm>
      </p:grpSpPr>
      <p:sp>
        <p:nvSpPr>
          <p:cNvPr id="418" name="Google Shape;418;p39"/>
          <p:cNvSpPr/>
          <p:nvPr/>
        </p:nvSpPr>
        <p:spPr>
          <a:xfrm>
            <a:off x="0" y="4357775"/>
            <a:ext cx="6633906" cy="785368"/>
          </a:xfrm>
          <a:custGeom>
            <a:rect b="b" l="l" r="r" t="t"/>
            <a:pathLst>
              <a:path extrusionOk="0" h="16396" w="17241">
                <a:moveTo>
                  <a:pt x="0" y="1"/>
                </a:moveTo>
                <a:lnTo>
                  <a:pt x="0" y="16396"/>
                </a:lnTo>
                <a:lnTo>
                  <a:pt x="17240" y="16396"/>
                </a:lnTo>
                <a:lnTo>
                  <a:pt x="172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9"/>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9"/>
          <p:cNvSpPr/>
          <p:nvPr/>
        </p:nvSpPr>
        <p:spPr>
          <a:xfrm>
            <a:off x="1923700" y="0"/>
            <a:ext cx="7220221" cy="2724140"/>
          </a:xfrm>
          <a:custGeom>
            <a:rect b="b" l="l" r="r" t="t"/>
            <a:pathLst>
              <a:path extrusionOk="0" h="24170" w="52686">
                <a:moveTo>
                  <a:pt x="1" y="0"/>
                </a:moveTo>
                <a:lnTo>
                  <a:pt x="1" y="24170"/>
                </a:lnTo>
                <a:lnTo>
                  <a:pt x="52686" y="24170"/>
                </a:lnTo>
                <a:lnTo>
                  <a:pt x="526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9"/>
          <p:cNvSpPr txBox="1"/>
          <p:nvPr>
            <p:ph type="title"/>
          </p:nvPr>
        </p:nvSpPr>
        <p:spPr>
          <a:xfrm>
            <a:off x="2951850" y="700250"/>
            <a:ext cx="32403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4300">
                <a:solidFill>
                  <a:schemeClr val="dk1"/>
                </a:solidFill>
              </a:defRPr>
            </a:lvl1pPr>
            <a:lvl2pPr lvl="1" rtl="0" algn="ctr">
              <a:spcBef>
                <a:spcPts val="0"/>
              </a:spcBef>
              <a:spcAft>
                <a:spcPts val="0"/>
              </a:spcAft>
              <a:buNone/>
              <a:defRPr sz="3000">
                <a:solidFill>
                  <a:schemeClr val="dk1"/>
                </a:solidFill>
              </a:defRPr>
            </a:lvl2pPr>
            <a:lvl3pPr lvl="2" rtl="0" algn="ctr">
              <a:spcBef>
                <a:spcPts val="0"/>
              </a:spcBef>
              <a:spcAft>
                <a:spcPts val="0"/>
              </a:spcAft>
              <a:buNone/>
              <a:defRPr sz="3000">
                <a:solidFill>
                  <a:schemeClr val="dk1"/>
                </a:solidFill>
              </a:defRPr>
            </a:lvl3pPr>
            <a:lvl4pPr lvl="3" rtl="0" algn="ctr">
              <a:spcBef>
                <a:spcPts val="0"/>
              </a:spcBef>
              <a:spcAft>
                <a:spcPts val="0"/>
              </a:spcAft>
              <a:buNone/>
              <a:defRPr sz="3000">
                <a:solidFill>
                  <a:schemeClr val="dk1"/>
                </a:solidFill>
              </a:defRPr>
            </a:lvl4pPr>
            <a:lvl5pPr lvl="4" rtl="0" algn="ctr">
              <a:spcBef>
                <a:spcPts val="0"/>
              </a:spcBef>
              <a:spcAft>
                <a:spcPts val="0"/>
              </a:spcAft>
              <a:buNone/>
              <a:defRPr sz="3000">
                <a:solidFill>
                  <a:schemeClr val="dk1"/>
                </a:solidFill>
              </a:defRPr>
            </a:lvl5pPr>
            <a:lvl6pPr lvl="5" rtl="0" algn="ctr">
              <a:spcBef>
                <a:spcPts val="0"/>
              </a:spcBef>
              <a:spcAft>
                <a:spcPts val="0"/>
              </a:spcAft>
              <a:buNone/>
              <a:defRPr sz="3000">
                <a:solidFill>
                  <a:schemeClr val="dk1"/>
                </a:solidFill>
              </a:defRPr>
            </a:lvl6pPr>
            <a:lvl7pPr lvl="6" rtl="0" algn="ctr">
              <a:spcBef>
                <a:spcPts val="0"/>
              </a:spcBef>
              <a:spcAft>
                <a:spcPts val="0"/>
              </a:spcAft>
              <a:buNone/>
              <a:defRPr sz="3000">
                <a:solidFill>
                  <a:schemeClr val="dk1"/>
                </a:solidFill>
              </a:defRPr>
            </a:lvl7pPr>
            <a:lvl8pPr lvl="7" rtl="0" algn="ctr">
              <a:spcBef>
                <a:spcPts val="0"/>
              </a:spcBef>
              <a:spcAft>
                <a:spcPts val="0"/>
              </a:spcAft>
              <a:buNone/>
              <a:defRPr sz="3000">
                <a:solidFill>
                  <a:schemeClr val="dk1"/>
                </a:solidFill>
              </a:defRPr>
            </a:lvl8pPr>
            <a:lvl9pPr lvl="8" rtl="0" algn="ctr">
              <a:spcBef>
                <a:spcPts val="0"/>
              </a:spcBef>
              <a:spcAft>
                <a:spcPts val="0"/>
              </a:spcAft>
              <a:buNone/>
              <a:defRPr sz="3000">
                <a:solidFill>
                  <a:schemeClr val="dk1"/>
                </a:solidFill>
              </a:defRPr>
            </a:lvl9pPr>
          </a:lstStyle>
          <a:p/>
        </p:txBody>
      </p:sp>
      <p:sp>
        <p:nvSpPr>
          <p:cNvPr id="422" name="Google Shape;422;p39"/>
          <p:cNvSpPr txBox="1"/>
          <p:nvPr>
            <p:ph idx="1" type="subTitle"/>
          </p:nvPr>
        </p:nvSpPr>
        <p:spPr>
          <a:xfrm>
            <a:off x="2951850" y="1515875"/>
            <a:ext cx="3240300" cy="12084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Clr>
                <a:schemeClr val="dk1"/>
              </a:buClr>
              <a:buSzPts val="3000"/>
              <a:buNone/>
              <a:defRPr sz="1600">
                <a:solidFill>
                  <a:schemeClr val="dk1"/>
                </a:solidFill>
              </a:defRPr>
            </a:lvl1pPr>
            <a:lvl2pPr lvl="1" rtl="0" algn="ctr">
              <a:lnSpc>
                <a:spcPct val="100000"/>
              </a:lnSpc>
              <a:spcBef>
                <a:spcPts val="0"/>
              </a:spcBef>
              <a:spcAft>
                <a:spcPts val="0"/>
              </a:spcAft>
              <a:buClr>
                <a:schemeClr val="dk1"/>
              </a:buClr>
              <a:buSzPts val="2800"/>
              <a:buNone/>
              <a:defRPr sz="2800">
                <a:solidFill>
                  <a:schemeClr val="dk1"/>
                </a:solidFill>
              </a:defRPr>
            </a:lvl2pPr>
            <a:lvl3pPr lvl="2" rtl="0" algn="ctr">
              <a:lnSpc>
                <a:spcPct val="100000"/>
              </a:lnSpc>
              <a:spcBef>
                <a:spcPts val="0"/>
              </a:spcBef>
              <a:spcAft>
                <a:spcPts val="0"/>
              </a:spcAft>
              <a:buClr>
                <a:schemeClr val="dk1"/>
              </a:buClr>
              <a:buSzPts val="2800"/>
              <a:buNone/>
              <a:defRPr sz="2800">
                <a:solidFill>
                  <a:schemeClr val="dk1"/>
                </a:solidFill>
              </a:defRPr>
            </a:lvl3pPr>
            <a:lvl4pPr lvl="3" rtl="0" algn="ctr">
              <a:lnSpc>
                <a:spcPct val="100000"/>
              </a:lnSpc>
              <a:spcBef>
                <a:spcPts val="0"/>
              </a:spcBef>
              <a:spcAft>
                <a:spcPts val="0"/>
              </a:spcAft>
              <a:buClr>
                <a:schemeClr val="dk1"/>
              </a:buClr>
              <a:buSzPts val="2800"/>
              <a:buNone/>
              <a:defRPr sz="2800">
                <a:solidFill>
                  <a:schemeClr val="dk1"/>
                </a:solidFill>
              </a:defRPr>
            </a:lvl4pPr>
            <a:lvl5pPr lvl="4" rtl="0" algn="ctr">
              <a:lnSpc>
                <a:spcPct val="100000"/>
              </a:lnSpc>
              <a:spcBef>
                <a:spcPts val="0"/>
              </a:spcBef>
              <a:spcAft>
                <a:spcPts val="0"/>
              </a:spcAft>
              <a:buClr>
                <a:schemeClr val="dk1"/>
              </a:buClr>
              <a:buSzPts val="2800"/>
              <a:buNone/>
              <a:defRPr sz="2800">
                <a:solidFill>
                  <a:schemeClr val="dk1"/>
                </a:solidFill>
              </a:defRPr>
            </a:lvl5pPr>
            <a:lvl6pPr lvl="5" rtl="0" algn="ctr">
              <a:lnSpc>
                <a:spcPct val="100000"/>
              </a:lnSpc>
              <a:spcBef>
                <a:spcPts val="0"/>
              </a:spcBef>
              <a:spcAft>
                <a:spcPts val="0"/>
              </a:spcAft>
              <a:buClr>
                <a:schemeClr val="dk1"/>
              </a:buClr>
              <a:buSzPts val="2800"/>
              <a:buNone/>
              <a:defRPr sz="2800">
                <a:solidFill>
                  <a:schemeClr val="dk1"/>
                </a:solidFill>
              </a:defRPr>
            </a:lvl6pPr>
            <a:lvl7pPr lvl="6" rtl="0" algn="ctr">
              <a:lnSpc>
                <a:spcPct val="100000"/>
              </a:lnSpc>
              <a:spcBef>
                <a:spcPts val="0"/>
              </a:spcBef>
              <a:spcAft>
                <a:spcPts val="0"/>
              </a:spcAft>
              <a:buClr>
                <a:schemeClr val="dk1"/>
              </a:buClr>
              <a:buSzPts val="2800"/>
              <a:buNone/>
              <a:defRPr sz="2800">
                <a:solidFill>
                  <a:schemeClr val="dk1"/>
                </a:solidFill>
              </a:defRPr>
            </a:lvl7pPr>
            <a:lvl8pPr lvl="7" rtl="0" algn="ctr">
              <a:lnSpc>
                <a:spcPct val="100000"/>
              </a:lnSpc>
              <a:spcBef>
                <a:spcPts val="0"/>
              </a:spcBef>
              <a:spcAft>
                <a:spcPts val="0"/>
              </a:spcAft>
              <a:buClr>
                <a:schemeClr val="dk1"/>
              </a:buClr>
              <a:buSzPts val="2800"/>
              <a:buNone/>
              <a:defRPr sz="2800">
                <a:solidFill>
                  <a:schemeClr val="dk1"/>
                </a:solidFill>
              </a:defRPr>
            </a:lvl8pPr>
            <a:lvl9pPr lvl="8" rtl="0" algn="ctr">
              <a:lnSpc>
                <a:spcPct val="100000"/>
              </a:lnSpc>
              <a:spcBef>
                <a:spcPts val="0"/>
              </a:spcBef>
              <a:spcAft>
                <a:spcPts val="0"/>
              </a:spcAft>
              <a:buClr>
                <a:schemeClr val="dk1"/>
              </a:buClr>
              <a:buSzPts val="2800"/>
              <a:buNone/>
              <a:defRPr sz="2800">
                <a:solidFill>
                  <a:schemeClr val="dk1"/>
                </a:solidFill>
              </a:defRPr>
            </a:lvl9pPr>
          </a:lstStyle>
          <a:p/>
        </p:txBody>
      </p:sp>
      <p:sp>
        <p:nvSpPr>
          <p:cNvPr id="423" name="Google Shape;423;p39"/>
          <p:cNvSpPr txBox="1"/>
          <p:nvPr/>
        </p:nvSpPr>
        <p:spPr>
          <a:xfrm>
            <a:off x="2510100" y="3306950"/>
            <a:ext cx="4123800" cy="91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Anaheim"/>
                <a:ea typeface="Anaheim"/>
                <a:cs typeface="Anaheim"/>
                <a:sym typeface="Anaheim"/>
              </a:rPr>
              <a:t>CREDITS: This presentation template was created by Slidesgo, incluiding icons by Flaticon, and infographics &amp; images by Freepik.</a:t>
            </a:r>
            <a:endParaRPr>
              <a:solidFill>
                <a:schemeClr val="lt1"/>
              </a:solidFill>
              <a:latin typeface="Anaheim"/>
              <a:ea typeface="Anaheim"/>
              <a:cs typeface="Anaheim"/>
              <a:sym typeface="Anaheim"/>
            </a:endParaRPr>
          </a:p>
        </p:txBody>
      </p:sp>
      <p:sp>
        <p:nvSpPr>
          <p:cNvPr id="424" name="Google Shape;424;p39"/>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9"/>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9"/>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9"/>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9"/>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9"/>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9"/>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9"/>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9"/>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33" name="Shape 433"/>
        <p:cNvGrpSpPr/>
        <p:nvPr/>
      </p:nvGrpSpPr>
      <p:grpSpPr>
        <a:xfrm>
          <a:off x="0" y="0"/>
          <a:ext cx="0" cy="0"/>
          <a:chOff x="0" y="0"/>
          <a:chExt cx="0" cy="0"/>
        </a:xfrm>
      </p:grpSpPr>
      <p:sp>
        <p:nvSpPr>
          <p:cNvPr id="434" name="Google Shape;434;p40"/>
          <p:cNvSpPr/>
          <p:nvPr/>
        </p:nvSpPr>
        <p:spPr>
          <a:xfrm>
            <a:off x="0" y="3268775"/>
            <a:ext cx="667651" cy="355450"/>
          </a:xfrm>
          <a:custGeom>
            <a:rect b="b" l="l" r="r" t="t"/>
            <a:pathLst>
              <a:path extrusionOk="0" h="2764" w="2882">
                <a:moveTo>
                  <a:pt x="0" y="1"/>
                </a:moveTo>
                <a:lnTo>
                  <a:pt x="0" y="2763"/>
                </a:lnTo>
                <a:lnTo>
                  <a:pt x="2881" y="2763"/>
                </a:lnTo>
                <a:lnTo>
                  <a:pt x="28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0"/>
          <p:cNvSpPr/>
          <p:nvPr/>
        </p:nvSpPr>
        <p:spPr>
          <a:xfrm>
            <a:off x="7960123" y="323033"/>
            <a:ext cx="1183740" cy="355315"/>
          </a:xfrm>
          <a:custGeom>
            <a:rect b="b" l="l" r="r" t="t"/>
            <a:pathLst>
              <a:path extrusionOk="0" h="2763" w="9205">
                <a:moveTo>
                  <a:pt x="1" y="0"/>
                </a:moveTo>
                <a:lnTo>
                  <a:pt x="1" y="2762"/>
                </a:lnTo>
                <a:lnTo>
                  <a:pt x="9204" y="2762"/>
                </a:lnTo>
                <a:lnTo>
                  <a:pt x="92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0"/>
          <p:cNvSpPr/>
          <p:nvPr/>
        </p:nvSpPr>
        <p:spPr>
          <a:xfrm>
            <a:off x="7173125" y="912516"/>
            <a:ext cx="1970757" cy="355315"/>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0"/>
          <p:cNvSpPr/>
          <p:nvPr/>
        </p:nvSpPr>
        <p:spPr>
          <a:xfrm>
            <a:off x="7173125" y="2089940"/>
            <a:ext cx="1970757" cy="356858"/>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0"/>
          <p:cNvSpPr/>
          <p:nvPr/>
        </p:nvSpPr>
        <p:spPr>
          <a:xfrm>
            <a:off x="0" y="2089940"/>
            <a:ext cx="552969" cy="356858"/>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0"/>
          <p:cNvSpPr/>
          <p:nvPr/>
        </p:nvSpPr>
        <p:spPr>
          <a:xfrm>
            <a:off x="8773245" y="1500456"/>
            <a:ext cx="370618" cy="356858"/>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0"/>
          <p:cNvSpPr/>
          <p:nvPr/>
        </p:nvSpPr>
        <p:spPr>
          <a:xfrm>
            <a:off x="8039723" y="3268778"/>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0"/>
          <p:cNvSpPr/>
          <p:nvPr/>
        </p:nvSpPr>
        <p:spPr>
          <a:xfrm>
            <a:off x="7555951" y="3858262"/>
            <a:ext cx="1587922" cy="355315"/>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0"/>
          <p:cNvSpPr/>
          <p:nvPr/>
        </p:nvSpPr>
        <p:spPr>
          <a:xfrm>
            <a:off x="0" y="4446202"/>
            <a:ext cx="1183740" cy="356858"/>
          </a:xfrm>
          <a:custGeom>
            <a:rect b="b" l="l" r="r" t="t"/>
            <a:pathLst>
              <a:path extrusionOk="0" h="2775" w="9205">
                <a:moveTo>
                  <a:pt x="1" y="1"/>
                </a:moveTo>
                <a:lnTo>
                  <a:pt x="1" y="2775"/>
                </a:lnTo>
                <a:lnTo>
                  <a:pt x="9204" y="2775"/>
                </a:lnTo>
                <a:lnTo>
                  <a:pt x="92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0"/>
          <p:cNvSpPr/>
          <p:nvPr/>
        </p:nvSpPr>
        <p:spPr>
          <a:xfrm>
            <a:off x="0" y="3858262"/>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0"/>
          <p:cNvSpPr/>
          <p:nvPr/>
        </p:nvSpPr>
        <p:spPr>
          <a:xfrm>
            <a:off x="2325759" y="3858262"/>
            <a:ext cx="866747" cy="355315"/>
          </a:xfrm>
          <a:custGeom>
            <a:rect b="b" l="l" r="r" t="t"/>
            <a:pathLst>
              <a:path extrusionOk="0" h="2763" w="6740">
                <a:moveTo>
                  <a:pt x="1" y="1"/>
                </a:moveTo>
                <a:lnTo>
                  <a:pt x="1" y="2763"/>
                </a:lnTo>
                <a:lnTo>
                  <a:pt x="6739" y="2763"/>
                </a:lnTo>
                <a:lnTo>
                  <a:pt x="673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0"/>
          <p:cNvSpPr/>
          <p:nvPr/>
        </p:nvSpPr>
        <p:spPr>
          <a:xfrm>
            <a:off x="0" y="2679300"/>
            <a:ext cx="148591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0"/>
          <p:cNvSpPr/>
          <p:nvPr/>
        </p:nvSpPr>
        <p:spPr>
          <a:xfrm>
            <a:off x="896262" y="3268778"/>
            <a:ext cx="370618" cy="355443"/>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0"/>
          <p:cNvSpPr/>
          <p:nvPr/>
        </p:nvSpPr>
        <p:spPr>
          <a:xfrm>
            <a:off x="0" y="1500456"/>
            <a:ext cx="1104138" cy="356858"/>
          </a:xfrm>
          <a:custGeom>
            <a:rect b="b" l="l" r="r" t="t"/>
            <a:pathLst>
              <a:path extrusionOk="0" h="2775" w="8586">
                <a:moveTo>
                  <a:pt x="1" y="0"/>
                </a:moveTo>
                <a:lnTo>
                  <a:pt x="1" y="2774"/>
                </a:lnTo>
                <a:lnTo>
                  <a:pt x="8585" y="2774"/>
                </a:lnTo>
                <a:lnTo>
                  <a:pt x="85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0"/>
          <p:cNvSpPr/>
          <p:nvPr/>
        </p:nvSpPr>
        <p:spPr>
          <a:xfrm>
            <a:off x="359324" y="912525"/>
            <a:ext cx="1228595" cy="355301"/>
          </a:xfrm>
          <a:custGeom>
            <a:rect b="b" l="l" r="r" t="t"/>
            <a:pathLst>
              <a:path extrusionOk="0" h="2763" w="12348">
                <a:moveTo>
                  <a:pt x="1" y="0"/>
                </a:moveTo>
                <a:lnTo>
                  <a:pt x="1" y="2762"/>
                </a:lnTo>
                <a:lnTo>
                  <a:pt x="12348" y="2762"/>
                </a:lnTo>
                <a:lnTo>
                  <a:pt x="123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0"/>
          <p:cNvSpPr/>
          <p:nvPr/>
        </p:nvSpPr>
        <p:spPr>
          <a:xfrm>
            <a:off x="5395565" y="323033"/>
            <a:ext cx="2171240" cy="355315"/>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0"/>
          <p:cNvSpPr/>
          <p:nvPr/>
        </p:nvSpPr>
        <p:spPr>
          <a:xfrm>
            <a:off x="5729396" y="3858262"/>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0"/>
          <p:cNvSpPr/>
          <p:nvPr/>
        </p:nvSpPr>
        <p:spPr>
          <a:xfrm>
            <a:off x="1577072" y="4446200"/>
            <a:ext cx="3118770"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0"/>
          <p:cNvSpPr txBox="1"/>
          <p:nvPr>
            <p:ph type="title"/>
          </p:nvPr>
        </p:nvSpPr>
        <p:spPr>
          <a:xfrm>
            <a:off x="454800" y="2714625"/>
            <a:ext cx="8425200" cy="447900"/>
          </a:xfrm>
          <a:prstGeom prst="rect">
            <a:avLst/>
          </a:prstGeom>
        </p:spPr>
        <p:txBody>
          <a:bodyPr anchorCtr="0" anchor="ctr" bIns="0" lIns="91425" spcFirstLastPara="1" rIns="91425" wrap="square" tIns="0">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53" name="Google Shape;453;p40"/>
          <p:cNvSpPr txBox="1"/>
          <p:nvPr>
            <p:ph hasCustomPrompt="1" idx="2" type="title"/>
          </p:nvPr>
        </p:nvSpPr>
        <p:spPr>
          <a:xfrm>
            <a:off x="454800" y="2150850"/>
            <a:ext cx="8425200" cy="489600"/>
          </a:xfrm>
          <a:prstGeom prst="rect">
            <a:avLst/>
          </a:prstGeom>
        </p:spPr>
        <p:txBody>
          <a:bodyPr anchorCtr="0" anchor="b" bIns="0" lIns="91425" spcFirstLastPara="1" rIns="91425" wrap="square" tIns="0">
            <a:noAutofit/>
          </a:bodyPr>
          <a:lstStyle>
            <a:lvl1pPr lvl="0" rtl="0" algn="ctr">
              <a:spcBef>
                <a:spcPts val="0"/>
              </a:spcBef>
              <a:spcAft>
                <a:spcPts val="0"/>
              </a:spcAft>
              <a:buClr>
                <a:schemeClr val="dk2"/>
              </a:buClr>
              <a:buSzPts val="8000"/>
              <a:buNone/>
              <a:defRPr sz="8000">
                <a:solidFill>
                  <a:schemeClr val="dk2"/>
                </a:solidFill>
              </a:defRPr>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54" name="Shape 454"/>
        <p:cNvGrpSpPr/>
        <p:nvPr/>
      </p:nvGrpSpPr>
      <p:grpSpPr>
        <a:xfrm>
          <a:off x="0" y="0"/>
          <a:ext cx="0" cy="0"/>
          <a:chOff x="0" y="0"/>
          <a:chExt cx="0" cy="0"/>
        </a:xfrm>
      </p:grpSpPr>
      <p:sp>
        <p:nvSpPr>
          <p:cNvPr id="455" name="Google Shape;455;p41"/>
          <p:cNvSpPr/>
          <p:nvPr/>
        </p:nvSpPr>
        <p:spPr>
          <a:xfrm>
            <a:off x="0" y="1515825"/>
            <a:ext cx="2943127"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1"/>
          <p:cNvSpPr txBox="1"/>
          <p:nvPr>
            <p:ph idx="1" type="body"/>
          </p:nvPr>
        </p:nvSpPr>
        <p:spPr>
          <a:xfrm>
            <a:off x="609499" y="1973025"/>
            <a:ext cx="3512700" cy="21309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Font typeface="Raleway SemiBold"/>
              <a:buChar char="●"/>
              <a:defRPr sz="1600"/>
            </a:lvl1pPr>
            <a:lvl2pPr indent="-330200" lvl="1" marL="914400" rtl="0">
              <a:spcBef>
                <a:spcPts val="0"/>
              </a:spcBef>
              <a:spcAft>
                <a:spcPts val="0"/>
              </a:spcAft>
              <a:buSzPts val="1600"/>
              <a:buFont typeface="Nunito Light"/>
              <a:buChar char="○"/>
              <a:defRPr sz="1600"/>
            </a:lvl2pPr>
            <a:lvl3pPr indent="-330200" lvl="2" marL="1371600" rtl="0">
              <a:spcBef>
                <a:spcPts val="1600"/>
              </a:spcBef>
              <a:spcAft>
                <a:spcPts val="0"/>
              </a:spcAft>
              <a:buSzPts val="1600"/>
              <a:buFont typeface="Nunito Light"/>
              <a:buChar char="■"/>
              <a:defRPr sz="1600"/>
            </a:lvl3pPr>
            <a:lvl4pPr indent="-330200" lvl="3" marL="1828800" rtl="0">
              <a:spcBef>
                <a:spcPts val="1600"/>
              </a:spcBef>
              <a:spcAft>
                <a:spcPts val="0"/>
              </a:spcAft>
              <a:buSzPts val="1600"/>
              <a:buFont typeface="Nunito Light"/>
              <a:buChar char="●"/>
              <a:defRPr sz="1600"/>
            </a:lvl4pPr>
            <a:lvl5pPr indent="-330200" lvl="4" marL="2286000" rtl="0">
              <a:spcBef>
                <a:spcPts val="1600"/>
              </a:spcBef>
              <a:spcAft>
                <a:spcPts val="0"/>
              </a:spcAft>
              <a:buSzPts val="1600"/>
              <a:buFont typeface="Nunito Light"/>
              <a:buChar char="○"/>
              <a:defRPr sz="1600"/>
            </a:lvl5pPr>
            <a:lvl6pPr indent="-330200" lvl="5" marL="2743200" rtl="0">
              <a:spcBef>
                <a:spcPts val="1600"/>
              </a:spcBef>
              <a:spcAft>
                <a:spcPts val="0"/>
              </a:spcAft>
              <a:buSzPts val="1600"/>
              <a:buFont typeface="Nunito Light"/>
              <a:buChar char="■"/>
              <a:defRPr sz="1600"/>
            </a:lvl6pPr>
            <a:lvl7pPr indent="-330200" lvl="6" marL="3200400" rtl="0">
              <a:spcBef>
                <a:spcPts val="1600"/>
              </a:spcBef>
              <a:spcAft>
                <a:spcPts val="0"/>
              </a:spcAft>
              <a:buSzPts val="1600"/>
              <a:buFont typeface="Nunito Light"/>
              <a:buChar char="●"/>
              <a:defRPr sz="1600"/>
            </a:lvl7pPr>
            <a:lvl8pPr indent="-330200" lvl="7" marL="3657600" rtl="0">
              <a:spcBef>
                <a:spcPts val="1600"/>
              </a:spcBef>
              <a:spcAft>
                <a:spcPts val="0"/>
              </a:spcAft>
              <a:buSzPts val="1600"/>
              <a:buFont typeface="Nunito Light"/>
              <a:buChar char="○"/>
              <a:defRPr sz="1600"/>
            </a:lvl8pPr>
            <a:lvl9pPr indent="-330200" lvl="8" marL="4114800" rtl="0">
              <a:spcBef>
                <a:spcPts val="1600"/>
              </a:spcBef>
              <a:spcAft>
                <a:spcPts val="1600"/>
              </a:spcAft>
              <a:buSzPts val="1600"/>
              <a:buFont typeface="Nunito Light"/>
              <a:buChar char="■"/>
              <a:defRPr sz="1600"/>
            </a:lvl9pPr>
          </a:lstStyle>
          <a:p/>
        </p:txBody>
      </p:sp>
      <p:sp>
        <p:nvSpPr>
          <p:cNvPr id="457" name="Google Shape;457;p41"/>
          <p:cNvSpPr txBox="1"/>
          <p:nvPr>
            <p:ph type="title"/>
          </p:nvPr>
        </p:nvSpPr>
        <p:spPr>
          <a:xfrm>
            <a:off x="560825" y="1168325"/>
            <a:ext cx="3561300" cy="6690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58" name="Shape 458"/>
        <p:cNvGrpSpPr/>
        <p:nvPr/>
      </p:nvGrpSpPr>
      <p:grpSpPr>
        <a:xfrm>
          <a:off x="0" y="0"/>
          <a:ext cx="0" cy="0"/>
          <a:chOff x="0" y="0"/>
          <a:chExt cx="0" cy="0"/>
        </a:xfrm>
      </p:grpSpPr>
      <p:sp>
        <p:nvSpPr>
          <p:cNvPr id="459" name="Google Shape;459;p42"/>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460" name="Google Shape;460;p42"/>
          <p:cNvSpPr txBox="1"/>
          <p:nvPr>
            <p:ph idx="1" type="subTitle"/>
          </p:nvPr>
        </p:nvSpPr>
        <p:spPr>
          <a:xfrm>
            <a:off x="277357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461" name="Google Shape;461;p42"/>
          <p:cNvSpPr txBox="1"/>
          <p:nvPr>
            <p:ph idx="2" type="title"/>
          </p:nvPr>
        </p:nvSpPr>
        <p:spPr>
          <a:xfrm>
            <a:off x="2646050" y="2523698"/>
            <a:ext cx="2481300" cy="5244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462" name="Google Shape;462;p42"/>
          <p:cNvSpPr txBox="1"/>
          <p:nvPr>
            <p:ph idx="3" type="subTitle"/>
          </p:nvPr>
        </p:nvSpPr>
        <p:spPr>
          <a:xfrm>
            <a:off x="607022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463" name="Google Shape;463;p42"/>
          <p:cNvSpPr txBox="1"/>
          <p:nvPr>
            <p:ph idx="4" type="title"/>
          </p:nvPr>
        </p:nvSpPr>
        <p:spPr>
          <a:xfrm>
            <a:off x="5942650" y="2523676"/>
            <a:ext cx="2481300" cy="5244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464" name="Google Shape;464;p42"/>
          <p:cNvSpPr/>
          <p:nvPr/>
        </p:nvSpPr>
        <p:spPr>
          <a:xfrm flipH="1">
            <a:off x="7772389" y="0"/>
            <a:ext cx="1371614" cy="356851"/>
          </a:xfrm>
          <a:custGeom>
            <a:rect b="b" l="l" r="r" t="t"/>
            <a:pathLst>
              <a:path extrusionOk="0" h="2775" w="16884">
                <a:moveTo>
                  <a:pt x="0" y="1"/>
                </a:moveTo>
                <a:lnTo>
                  <a:pt x="0" y="2775"/>
                </a:lnTo>
                <a:lnTo>
                  <a:pt x="16883" y="2775"/>
                </a:lnTo>
                <a:lnTo>
                  <a:pt x="16883"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65" name="Shape 465"/>
        <p:cNvGrpSpPr/>
        <p:nvPr/>
      </p:nvGrpSpPr>
      <p:grpSpPr>
        <a:xfrm>
          <a:off x="0" y="0"/>
          <a:ext cx="0" cy="0"/>
          <a:chOff x="0" y="0"/>
          <a:chExt cx="0" cy="0"/>
        </a:xfrm>
      </p:grpSpPr>
      <p:sp>
        <p:nvSpPr>
          <p:cNvPr id="466" name="Google Shape;466;p43"/>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7" name="Shape 467"/>
        <p:cNvGrpSpPr/>
        <p:nvPr/>
      </p:nvGrpSpPr>
      <p:grpSpPr>
        <a:xfrm>
          <a:off x="0" y="0"/>
          <a:ext cx="0" cy="0"/>
          <a:chOff x="0" y="0"/>
          <a:chExt cx="0" cy="0"/>
        </a:xfrm>
      </p:grpSpPr>
      <p:sp>
        <p:nvSpPr>
          <p:cNvPr id="468" name="Google Shape;468;p44"/>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469" name="Google Shape;469;p44"/>
          <p:cNvSpPr txBox="1"/>
          <p:nvPr>
            <p:ph idx="1" type="subTitle"/>
          </p:nvPr>
        </p:nvSpPr>
        <p:spPr>
          <a:xfrm flipH="1">
            <a:off x="1456725" y="1617100"/>
            <a:ext cx="1960800" cy="1037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470" name="Google Shape;470;p44"/>
          <p:cNvSpPr/>
          <p:nvPr/>
        </p:nvSpPr>
        <p:spPr>
          <a:xfrm>
            <a:off x="0" y="2689849"/>
            <a:ext cx="2770896" cy="1033530"/>
          </a:xfrm>
          <a:custGeom>
            <a:rect b="b" l="l" r="r" t="t"/>
            <a:pathLst>
              <a:path extrusionOk="0" h="5847" w="106491">
                <a:moveTo>
                  <a:pt x="1" y="0"/>
                </a:moveTo>
                <a:lnTo>
                  <a:pt x="1" y="5846"/>
                </a:lnTo>
                <a:lnTo>
                  <a:pt x="106490" y="5846"/>
                </a:lnTo>
                <a:lnTo>
                  <a:pt x="106490"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4"/>
          <p:cNvSpPr/>
          <p:nvPr/>
        </p:nvSpPr>
        <p:spPr>
          <a:xfrm>
            <a:off x="0" y="0"/>
            <a:ext cx="1278158" cy="442823"/>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dea principal">
  <p:cSld name="MAIN_POINT_1">
    <p:bg>
      <p:bgPr>
        <a:solidFill>
          <a:schemeClr val="dk1"/>
        </a:solidFill>
      </p:bgPr>
    </p:bg>
    <p:spTree>
      <p:nvGrpSpPr>
        <p:cNvPr id="472" name="Shape 472"/>
        <p:cNvGrpSpPr/>
        <p:nvPr/>
      </p:nvGrpSpPr>
      <p:grpSpPr>
        <a:xfrm>
          <a:off x="0" y="0"/>
          <a:ext cx="0" cy="0"/>
          <a:chOff x="0" y="0"/>
          <a:chExt cx="0" cy="0"/>
        </a:xfrm>
      </p:grpSpPr>
      <p:sp>
        <p:nvSpPr>
          <p:cNvPr id="473" name="Google Shape;473;p45"/>
          <p:cNvSpPr/>
          <p:nvPr/>
        </p:nvSpPr>
        <p:spPr>
          <a:xfrm flipH="1">
            <a:off x="27" y="323033"/>
            <a:ext cx="1183740" cy="355315"/>
          </a:xfrm>
          <a:custGeom>
            <a:rect b="b" l="l" r="r" t="t"/>
            <a:pathLst>
              <a:path extrusionOk="0" h="2763" w="9205">
                <a:moveTo>
                  <a:pt x="1" y="0"/>
                </a:moveTo>
                <a:lnTo>
                  <a:pt x="1" y="2762"/>
                </a:lnTo>
                <a:lnTo>
                  <a:pt x="9204" y="2762"/>
                </a:lnTo>
                <a:lnTo>
                  <a:pt x="92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5"/>
          <p:cNvSpPr/>
          <p:nvPr/>
        </p:nvSpPr>
        <p:spPr>
          <a:xfrm flipH="1">
            <a:off x="3" y="912525"/>
            <a:ext cx="3076570" cy="355301"/>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5"/>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5"/>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5"/>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5"/>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5"/>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5"/>
          <p:cNvSpPr/>
          <p:nvPr/>
        </p:nvSpPr>
        <p:spPr>
          <a:xfrm flipH="1">
            <a:off x="29" y="3268778"/>
            <a:ext cx="1104138" cy="355443"/>
          </a:xfrm>
          <a:custGeom>
            <a:rect b="b" l="l" r="r" t="t"/>
            <a:pathLst>
              <a:path extrusionOk="0" h="2764" w="8586">
                <a:moveTo>
                  <a:pt x="1" y="1"/>
                </a:moveTo>
                <a:lnTo>
                  <a:pt x="1" y="2763"/>
                </a:lnTo>
                <a:lnTo>
                  <a:pt x="8585" y="2763"/>
                </a:lnTo>
                <a:lnTo>
                  <a:pt x="8585" y="1"/>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5"/>
          <p:cNvSpPr/>
          <p:nvPr/>
        </p:nvSpPr>
        <p:spPr>
          <a:xfrm flipH="1">
            <a:off x="1299941" y="3268775"/>
            <a:ext cx="490759"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5"/>
          <p:cNvSpPr/>
          <p:nvPr/>
        </p:nvSpPr>
        <p:spPr>
          <a:xfrm flipH="1">
            <a:off x="13" y="3858250"/>
            <a:ext cx="1457311" cy="355322"/>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5"/>
          <p:cNvSpPr/>
          <p:nvPr/>
        </p:nvSpPr>
        <p:spPr>
          <a:xfrm flipH="1">
            <a:off x="7377202" y="3858250"/>
            <a:ext cx="1766704" cy="355322"/>
          </a:xfrm>
          <a:custGeom>
            <a:rect b="b" l="l" r="r" t="t"/>
            <a:pathLst>
              <a:path extrusionOk="0" h="2763" w="15325">
                <a:moveTo>
                  <a:pt x="1" y="1"/>
                </a:moveTo>
                <a:lnTo>
                  <a:pt x="1" y="2763"/>
                </a:lnTo>
                <a:lnTo>
                  <a:pt x="15324" y="2763"/>
                </a:lnTo>
                <a:lnTo>
                  <a:pt x="1532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5"/>
          <p:cNvSpPr/>
          <p:nvPr/>
        </p:nvSpPr>
        <p:spPr>
          <a:xfrm flipH="1">
            <a:off x="7488607" y="2679300"/>
            <a:ext cx="165529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5"/>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5"/>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5"/>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5"/>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5"/>
          <p:cNvSpPr/>
          <p:nvPr/>
        </p:nvSpPr>
        <p:spPr>
          <a:xfrm flipH="1">
            <a:off x="3895732" y="323025"/>
            <a:ext cx="4819643" cy="355322"/>
          </a:xfrm>
          <a:custGeom>
            <a:rect b="b" l="l" r="r" t="t"/>
            <a:pathLst>
              <a:path extrusionOk="0" h="2763" w="18087">
                <a:moveTo>
                  <a:pt x="1" y="0"/>
                </a:moveTo>
                <a:lnTo>
                  <a:pt x="1" y="2762"/>
                </a:lnTo>
                <a:lnTo>
                  <a:pt x="18087" y="2762"/>
                </a:lnTo>
                <a:lnTo>
                  <a:pt x="180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5"/>
          <p:cNvSpPr/>
          <p:nvPr/>
        </p:nvSpPr>
        <p:spPr>
          <a:xfrm flipH="1">
            <a:off x="2611243" y="4446200"/>
            <a:ext cx="6532757" cy="356851"/>
          </a:xfrm>
          <a:custGeom>
            <a:rect b="b" l="l" r="r" t="t"/>
            <a:pathLst>
              <a:path extrusionOk="0" h="2775" w="16884">
                <a:moveTo>
                  <a:pt x="0" y="1"/>
                </a:moveTo>
                <a:lnTo>
                  <a:pt x="0" y="2775"/>
                </a:lnTo>
                <a:lnTo>
                  <a:pt x="16883" y="2775"/>
                </a:lnTo>
                <a:lnTo>
                  <a:pt x="1688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5"/>
          <p:cNvSpPr/>
          <p:nvPr/>
        </p:nvSpPr>
        <p:spPr>
          <a:xfrm>
            <a:off x="2094068" y="1123143"/>
            <a:ext cx="4955589" cy="3012341"/>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5"/>
          <p:cNvSpPr/>
          <p:nvPr/>
        </p:nvSpPr>
        <p:spPr>
          <a:xfrm>
            <a:off x="4277738" y="1545725"/>
            <a:ext cx="191018" cy="298421"/>
          </a:xfrm>
          <a:custGeom>
            <a:rect b="b" l="l" r="r" t="t"/>
            <a:pathLst>
              <a:path extrusionOk="0" h="9133" w="5846">
                <a:moveTo>
                  <a:pt x="4560" y="1"/>
                </a:moveTo>
                <a:lnTo>
                  <a:pt x="0" y="4573"/>
                </a:lnTo>
                <a:lnTo>
                  <a:pt x="4560" y="9133"/>
                </a:lnTo>
                <a:lnTo>
                  <a:pt x="5846" y="7847"/>
                </a:lnTo>
                <a:lnTo>
                  <a:pt x="2572" y="4573"/>
                </a:lnTo>
                <a:lnTo>
                  <a:pt x="5846" y="1287"/>
                </a:lnTo>
                <a:lnTo>
                  <a:pt x="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5"/>
          <p:cNvSpPr/>
          <p:nvPr/>
        </p:nvSpPr>
        <p:spPr>
          <a:xfrm>
            <a:off x="4674543" y="1545725"/>
            <a:ext cx="191443" cy="298421"/>
          </a:xfrm>
          <a:custGeom>
            <a:rect b="b" l="l" r="r" t="t"/>
            <a:pathLst>
              <a:path extrusionOk="0" h="9133" w="5859">
                <a:moveTo>
                  <a:pt x="1286" y="1"/>
                </a:moveTo>
                <a:lnTo>
                  <a:pt x="0" y="1287"/>
                </a:lnTo>
                <a:lnTo>
                  <a:pt x="3287" y="4573"/>
                </a:lnTo>
                <a:lnTo>
                  <a:pt x="0" y="7847"/>
                </a:lnTo>
                <a:lnTo>
                  <a:pt x="1286" y="9133"/>
                </a:lnTo>
                <a:lnTo>
                  <a:pt x="5858" y="4573"/>
                </a:lnTo>
                <a:lnTo>
                  <a:pt x="1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5"/>
          <p:cNvSpPr/>
          <p:nvPr/>
        </p:nvSpPr>
        <p:spPr>
          <a:xfrm>
            <a:off x="4508031" y="1516154"/>
            <a:ext cx="127236" cy="357955"/>
          </a:xfrm>
          <a:custGeom>
            <a:rect b="b" l="l" r="r" t="t"/>
            <a:pathLst>
              <a:path extrusionOk="0" h="10955" w="3894">
                <a:moveTo>
                  <a:pt x="2108" y="1"/>
                </a:moveTo>
                <a:lnTo>
                  <a:pt x="1" y="10597"/>
                </a:lnTo>
                <a:lnTo>
                  <a:pt x="1786" y="10955"/>
                </a:lnTo>
                <a:lnTo>
                  <a:pt x="3894" y="358"/>
                </a:lnTo>
                <a:lnTo>
                  <a:pt x="21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5"/>
          <p:cNvSpPr/>
          <p:nvPr/>
        </p:nvSpPr>
        <p:spPr>
          <a:xfrm flipH="1">
            <a:off x="1647812" y="3858250"/>
            <a:ext cx="1766688" cy="355322"/>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5"/>
          <p:cNvSpPr/>
          <p:nvPr/>
        </p:nvSpPr>
        <p:spPr>
          <a:xfrm flipH="1">
            <a:off x="6667517" y="3268775"/>
            <a:ext cx="1246883" cy="355450"/>
          </a:xfrm>
          <a:custGeom>
            <a:rect b="b" l="l" r="r" t="t"/>
            <a:pathLst>
              <a:path extrusionOk="0" h="2764" w="18027">
                <a:moveTo>
                  <a:pt x="1" y="1"/>
                </a:moveTo>
                <a:lnTo>
                  <a:pt x="1" y="2763"/>
                </a:lnTo>
                <a:lnTo>
                  <a:pt x="18027" y="2763"/>
                </a:lnTo>
                <a:lnTo>
                  <a:pt x="180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5"/>
          <p:cNvSpPr/>
          <p:nvPr/>
        </p:nvSpPr>
        <p:spPr>
          <a:xfrm flipH="1">
            <a:off x="5729417" y="912525"/>
            <a:ext cx="985703" cy="355301"/>
          </a:xfrm>
          <a:custGeom>
            <a:rect b="b" l="l" r="r" t="t"/>
            <a:pathLst>
              <a:path extrusionOk="0" h="2763" w="12443">
                <a:moveTo>
                  <a:pt x="1" y="0"/>
                </a:moveTo>
                <a:lnTo>
                  <a:pt x="1" y="2762"/>
                </a:lnTo>
                <a:lnTo>
                  <a:pt x="12443" y="2762"/>
                </a:lnTo>
                <a:lnTo>
                  <a:pt x="12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5"/>
          <p:cNvSpPr txBox="1"/>
          <p:nvPr>
            <p:ph idx="1" type="subTitle"/>
          </p:nvPr>
        </p:nvSpPr>
        <p:spPr>
          <a:xfrm flipH="1">
            <a:off x="2521800" y="2340324"/>
            <a:ext cx="4100400" cy="808500"/>
          </a:xfrm>
          <a:prstGeom prst="rect">
            <a:avLst/>
          </a:prstGeom>
        </p:spPr>
        <p:txBody>
          <a:bodyPr anchorCtr="0" anchor="ctr" bIns="0" lIns="91425" spcFirstLastPara="1" rIns="91425" wrap="square" tIns="0">
            <a:noAutofit/>
          </a:bodyPr>
          <a:lstStyle>
            <a:lvl1pPr lvl="0" rtl="0" algn="ctr">
              <a:lnSpc>
                <a:spcPct val="100000"/>
              </a:lnSpc>
              <a:spcBef>
                <a:spcPts val="0"/>
              </a:spcBef>
              <a:spcAft>
                <a:spcPts val="0"/>
              </a:spcAft>
              <a:buClr>
                <a:schemeClr val="dk1"/>
              </a:buClr>
              <a:buSzPts val="1800"/>
              <a:buFont typeface="Overpass Mono"/>
              <a:buNone/>
              <a:defRPr b="1" sz="1600">
                <a:solidFill>
                  <a:schemeClr val="dk1"/>
                </a:solidFill>
                <a:latin typeface="Overpass Mono"/>
                <a:ea typeface="Overpass Mono"/>
                <a:cs typeface="Overpass Mono"/>
                <a:sym typeface="Overpass Mono"/>
              </a:defRPr>
            </a:lvl1pPr>
            <a:lvl2pPr lvl="1" rtl="0" algn="r">
              <a:lnSpc>
                <a:spcPct val="100000"/>
              </a:lnSpc>
              <a:spcBef>
                <a:spcPts val="0"/>
              </a:spcBef>
              <a:spcAft>
                <a:spcPts val="0"/>
              </a:spcAft>
              <a:buClr>
                <a:schemeClr val="dk1"/>
              </a:buClr>
              <a:buSzPts val="1400"/>
              <a:buNone/>
              <a:defRPr>
                <a:solidFill>
                  <a:schemeClr val="dk1"/>
                </a:solidFill>
              </a:defRPr>
            </a:lvl2pPr>
            <a:lvl3pPr lvl="2" rtl="0" algn="r">
              <a:lnSpc>
                <a:spcPct val="100000"/>
              </a:lnSpc>
              <a:spcBef>
                <a:spcPts val="0"/>
              </a:spcBef>
              <a:spcAft>
                <a:spcPts val="0"/>
              </a:spcAft>
              <a:buClr>
                <a:schemeClr val="dk1"/>
              </a:buClr>
              <a:buSzPts val="1400"/>
              <a:buNone/>
              <a:defRPr>
                <a:solidFill>
                  <a:schemeClr val="dk1"/>
                </a:solidFill>
              </a:defRPr>
            </a:lvl3pPr>
            <a:lvl4pPr lvl="3" rtl="0" algn="r">
              <a:lnSpc>
                <a:spcPct val="100000"/>
              </a:lnSpc>
              <a:spcBef>
                <a:spcPts val="0"/>
              </a:spcBef>
              <a:spcAft>
                <a:spcPts val="0"/>
              </a:spcAft>
              <a:buClr>
                <a:schemeClr val="dk1"/>
              </a:buClr>
              <a:buSzPts val="1400"/>
              <a:buNone/>
              <a:defRPr>
                <a:solidFill>
                  <a:schemeClr val="dk1"/>
                </a:solidFill>
              </a:defRPr>
            </a:lvl4pPr>
            <a:lvl5pPr lvl="4" rtl="0" algn="r">
              <a:lnSpc>
                <a:spcPct val="100000"/>
              </a:lnSpc>
              <a:spcBef>
                <a:spcPts val="0"/>
              </a:spcBef>
              <a:spcAft>
                <a:spcPts val="0"/>
              </a:spcAft>
              <a:buClr>
                <a:schemeClr val="dk1"/>
              </a:buClr>
              <a:buSzPts val="1400"/>
              <a:buNone/>
              <a:defRPr>
                <a:solidFill>
                  <a:schemeClr val="dk1"/>
                </a:solidFill>
              </a:defRPr>
            </a:lvl5pPr>
            <a:lvl6pPr lvl="5" rtl="0" algn="r">
              <a:lnSpc>
                <a:spcPct val="100000"/>
              </a:lnSpc>
              <a:spcBef>
                <a:spcPts val="0"/>
              </a:spcBef>
              <a:spcAft>
                <a:spcPts val="0"/>
              </a:spcAft>
              <a:buClr>
                <a:schemeClr val="dk1"/>
              </a:buClr>
              <a:buSzPts val="1400"/>
              <a:buNone/>
              <a:defRPr>
                <a:solidFill>
                  <a:schemeClr val="dk1"/>
                </a:solidFill>
              </a:defRPr>
            </a:lvl6pPr>
            <a:lvl7pPr lvl="6" rtl="0" algn="r">
              <a:lnSpc>
                <a:spcPct val="100000"/>
              </a:lnSpc>
              <a:spcBef>
                <a:spcPts val="0"/>
              </a:spcBef>
              <a:spcAft>
                <a:spcPts val="0"/>
              </a:spcAft>
              <a:buClr>
                <a:schemeClr val="dk1"/>
              </a:buClr>
              <a:buSzPts val="1400"/>
              <a:buNone/>
              <a:defRPr>
                <a:solidFill>
                  <a:schemeClr val="dk1"/>
                </a:solidFill>
              </a:defRPr>
            </a:lvl7pPr>
            <a:lvl8pPr lvl="7" rtl="0" algn="r">
              <a:lnSpc>
                <a:spcPct val="100000"/>
              </a:lnSpc>
              <a:spcBef>
                <a:spcPts val="0"/>
              </a:spcBef>
              <a:spcAft>
                <a:spcPts val="0"/>
              </a:spcAft>
              <a:buClr>
                <a:schemeClr val="dk1"/>
              </a:buClr>
              <a:buSzPts val="1400"/>
              <a:buNone/>
              <a:defRPr>
                <a:solidFill>
                  <a:schemeClr val="dk1"/>
                </a:solidFill>
              </a:defRPr>
            </a:lvl8pPr>
            <a:lvl9pPr lvl="8" rtl="0" algn="r">
              <a:lnSpc>
                <a:spcPct val="100000"/>
              </a:lnSpc>
              <a:spcBef>
                <a:spcPts val="0"/>
              </a:spcBef>
              <a:spcAft>
                <a:spcPts val="0"/>
              </a:spcAft>
              <a:buClr>
                <a:schemeClr val="dk1"/>
              </a:buClr>
              <a:buSzPts val="1400"/>
              <a:buNone/>
              <a:defRPr>
                <a:solidFill>
                  <a:schemeClr val="dk1"/>
                </a:solidFill>
              </a:defRPr>
            </a:lvl9pPr>
          </a:lstStyle>
          <a:p/>
        </p:txBody>
      </p:sp>
      <p:sp>
        <p:nvSpPr>
          <p:cNvPr id="499" name="Google Shape;499;p45"/>
          <p:cNvSpPr txBox="1"/>
          <p:nvPr>
            <p:ph type="title"/>
          </p:nvPr>
        </p:nvSpPr>
        <p:spPr>
          <a:xfrm>
            <a:off x="2521800" y="3221225"/>
            <a:ext cx="4100400" cy="402900"/>
          </a:xfrm>
          <a:prstGeom prst="rect">
            <a:avLst/>
          </a:prstGeom>
        </p:spPr>
        <p:txBody>
          <a:bodyPr anchorCtr="0" anchor="t" bIns="91425" lIns="91425" spcFirstLastPara="1" rIns="91425" wrap="square" tIns="0">
            <a:noAutofit/>
          </a:bodyPr>
          <a:lstStyle>
            <a:lvl1pPr lvl="0" rtl="0" algn="ctr">
              <a:spcBef>
                <a:spcPts val="0"/>
              </a:spcBef>
              <a:spcAft>
                <a:spcPts val="0"/>
              </a:spcAft>
              <a:buNone/>
              <a:defRPr b="0" sz="2200">
                <a:solidFill>
                  <a:schemeClr val="dk1"/>
                </a:solidFill>
                <a:latin typeface="Anaheim"/>
                <a:ea typeface="Anaheim"/>
                <a:cs typeface="Anaheim"/>
                <a:sym typeface="Anaheim"/>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00" name="Shape 500"/>
        <p:cNvGrpSpPr/>
        <p:nvPr/>
      </p:nvGrpSpPr>
      <p:grpSpPr>
        <a:xfrm>
          <a:off x="0" y="0"/>
          <a:ext cx="0" cy="0"/>
          <a:chOff x="0" y="0"/>
          <a:chExt cx="0" cy="0"/>
        </a:xfrm>
      </p:grpSpPr>
      <p:sp>
        <p:nvSpPr>
          <p:cNvPr id="501" name="Google Shape;501;p46"/>
          <p:cNvSpPr txBox="1"/>
          <p:nvPr>
            <p:ph idx="1" type="subTitle"/>
          </p:nvPr>
        </p:nvSpPr>
        <p:spPr>
          <a:xfrm flipH="1">
            <a:off x="5247750" y="2169550"/>
            <a:ext cx="2467500" cy="145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502" name="Google Shape;502;p46"/>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503" name="Google Shape;503;p46"/>
          <p:cNvSpPr/>
          <p:nvPr/>
        </p:nvSpPr>
        <p:spPr>
          <a:xfrm>
            <a:off x="6419025" y="1575200"/>
            <a:ext cx="2725105"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6"/>
          <p:cNvSpPr/>
          <p:nvPr/>
        </p:nvSpPr>
        <p:spPr>
          <a:xfrm>
            <a:off x="0" y="4700673"/>
            <a:ext cx="1675636" cy="442823"/>
          </a:xfrm>
          <a:custGeom>
            <a:rect b="b" l="l" r="r" t="t"/>
            <a:pathLst>
              <a:path extrusionOk="0" h="5847" w="106491">
                <a:moveTo>
                  <a:pt x="1" y="0"/>
                </a:moveTo>
                <a:lnTo>
                  <a:pt x="1" y="5846"/>
                </a:lnTo>
                <a:lnTo>
                  <a:pt x="106490" y="5846"/>
                </a:lnTo>
                <a:lnTo>
                  <a:pt x="1064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ota al pie">
  <p:cSld name="CAPTION_ONLY_1">
    <p:spTree>
      <p:nvGrpSpPr>
        <p:cNvPr id="505" name="Shape 505"/>
        <p:cNvGrpSpPr/>
        <p:nvPr/>
      </p:nvGrpSpPr>
      <p:grpSpPr>
        <a:xfrm>
          <a:off x="0" y="0"/>
          <a:ext cx="0" cy="0"/>
          <a:chOff x="0" y="0"/>
          <a:chExt cx="0" cy="0"/>
        </a:xfrm>
      </p:grpSpPr>
      <p:sp>
        <p:nvSpPr>
          <p:cNvPr id="506" name="Google Shape;506;p47"/>
          <p:cNvSpPr/>
          <p:nvPr/>
        </p:nvSpPr>
        <p:spPr>
          <a:xfrm>
            <a:off x="7928639" y="1"/>
            <a:ext cx="1215355" cy="402011"/>
          </a:xfrm>
          <a:custGeom>
            <a:rect b="b" l="l" r="r" t="t"/>
            <a:pathLst>
              <a:path extrusionOk="0" h="5002" w="15122">
                <a:moveTo>
                  <a:pt x="0" y="1"/>
                </a:moveTo>
                <a:lnTo>
                  <a:pt x="0" y="5001"/>
                </a:lnTo>
                <a:lnTo>
                  <a:pt x="15121" y="5001"/>
                </a:lnTo>
                <a:lnTo>
                  <a:pt x="151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7"/>
          <p:cNvSpPr/>
          <p:nvPr/>
        </p:nvSpPr>
        <p:spPr>
          <a:xfrm>
            <a:off x="3511525" y="783700"/>
            <a:ext cx="5632410" cy="2353867"/>
          </a:xfrm>
          <a:custGeom>
            <a:rect b="b" l="l" r="r" t="t"/>
            <a:pathLst>
              <a:path extrusionOk="0" h="27529" w="70081">
                <a:moveTo>
                  <a:pt x="0" y="1"/>
                </a:moveTo>
                <a:lnTo>
                  <a:pt x="0" y="27528"/>
                </a:lnTo>
                <a:lnTo>
                  <a:pt x="70080" y="27528"/>
                </a:lnTo>
                <a:lnTo>
                  <a:pt x="70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7"/>
          <p:cNvSpPr txBox="1"/>
          <p:nvPr>
            <p:ph type="title"/>
          </p:nvPr>
        </p:nvSpPr>
        <p:spPr>
          <a:xfrm>
            <a:off x="3762375" y="1012300"/>
            <a:ext cx="4915200" cy="19401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Clr>
                <a:schemeClr val="dk1"/>
              </a:buClr>
              <a:buSzPts val="3500"/>
              <a:buNone/>
              <a:defRPr sz="35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
        <p:nvSpPr>
          <p:cNvPr id="509" name="Google Shape;509;p47"/>
          <p:cNvSpPr/>
          <p:nvPr/>
        </p:nvSpPr>
        <p:spPr>
          <a:xfrm>
            <a:off x="5865073" y="3429550"/>
            <a:ext cx="1215342" cy="259665"/>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7"/>
          <p:cNvSpPr/>
          <p:nvPr/>
        </p:nvSpPr>
        <p:spPr>
          <a:xfrm>
            <a:off x="8018936" y="3429550"/>
            <a:ext cx="1124989" cy="259686"/>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7"/>
          <p:cNvSpPr/>
          <p:nvPr/>
        </p:nvSpPr>
        <p:spPr>
          <a:xfrm>
            <a:off x="7083824" y="3429550"/>
            <a:ext cx="259727" cy="259665"/>
          </a:xfrm>
          <a:custGeom>
            <a:rect b="b" l="l" r="r" t="t"/>
            <a:pathLst>
              <a:path extrusionOk="0" h="8298" w="8298">
                <a:moveTo>
                  <a:pt x="0" y="1"/>
                </a:moveTo>
                <a:lnTo>
                  <a:pt x="0" y="8297"/>
                </a:lnTo>
                <a:lnTo>
                  <a:pt x="8297" y="8297"/>
                </a:lnTo>
                <a:lnTo>
                  <a:pt x="82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7"/>
          <p:cNvSpPr/>
          <p:nvPr/>
        </p:nvSpPr>
        <p:spPr>
          <a:xfrm>
            <a:off x="7496607" y="3429550"/>
            <a:ext cx="259707" cy="259686"/>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3" name="Shape 513"/>
        <p:cNvGrpSpPr/>
        <p:nvPr/>
      </p:nvGrpSpPr>
      <p:grpSpPr>
        <a:xfrm>
          <a:off x="0" y="0"/>
          <a:ext cx="0" cy="0"/>
          <a:chOff x="0" y="0"/>
          <a:chExt cx="0" cy="0"/>
        </a:xfrm>
      </p:grpSpPr>
      <p:sp>
        <p:nvSpPr>
          <p:cNvPr id="514" name="Google Shape;514;p48"/>
          <p:cNvSpPr txBox="1"/>
          <p:nvPr>
            <p:ph idx="1" type="body"/>
          </p:nvPr>
        </p:nvSpPr>
        <p:spPr>
          <a:xfrm>
            <a:off x="311700" y="3306869"/>
            <a:ext cx="8520600" cy="6510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SzPts val="1600"/>
              <a:buChar char="●"/>
              <a:defRPr sz="1600"/>
            </a:lvl1pPr>
            <a:lvl2pPr indent="-330200" lvl="1" marL="914400" rtl="0" algn="ctr">
              <a:spcBef>
                <a:spcPts val="1600"/>
              </a:spcBef>
              <a:spcAft>
                <a:spcPts val="0"/>
              </a:spcAft>
              <a:buSzPts val="1600"/>
              <a:buChar char="○"/>
              <a:defRPr sz="1600"/>
            </a:lvl2pPr>
            <a:lvl3pPr indent="-330200" lvl="2" marL="1371600" rtl="0" algn="ctr">
              <a:spcBef>
                <a:spcPts val="1600"/>
              </a:spcBef>
              <a:spcAft>
                <a:spcPts val="0"/>
              </a:spcAft>
              <a:buSzPts val="1600"/>
              <a:buChar char="■"/>
              <a:defRPr sz="1600"/>
            </a:lvl3pPr>
            <a:lvl4pPr indent="-330200" lvl="3" marL="1828800" rtl="0" algn="ctr">
              <a:spcBef>
                <a:spcPts val="1600"/>
              </a:spcBef>
              <a:spcAft>
                <a:spcPts val="0"/>
              </a:spcAft>
              <a:buSzPts val="1600"/>
              <a:buChar char="●"/>
              <a:defRPr sz="1600"/>
            </a:lvl4pPr>
            <a:lvl5pPr indent="-330200" lvl="4" marL="2286000" rtl="0" algn="ctr">
              <a:spcBef>
                <a:spcPts val="1600"/>
              </a:spcBef>
              <a:spcAft>
                <a:spcPts val="0"/>
              </a:spcAft>
              <a:buSzPts val="1600"/>
              <a:buChar char="○"/>
              <a:defRPr sz="1600"/>
            </a:lvl5pPr>
            <a:lvl6pPr indent="-330200" lvl="5" marL="2743200" rtl="0" algn="ctr">
              <a:spcBef>
                <a:spcPts val="1600"/>
              </a:spcBef>
              <a:spcAft>
                <a:spcPts val="0"/>
              </a:spcAft>
              <a:buSzPts val="1600"/>
              <a:buChar char="■"/>
              <a:defRPr sz="1600"/>
            </a:lvl6pPr>
            <a:lvl7pPr indent="-330200" lvl="6" marL="3200400" rtl="0" algn="ctr">
              <a:spcBef>
                <a:spcPts val="1600"/>
              </a:spcBef>
              <a:spcAft>
                <a:spcPts val="0"/>
              </a:spcAft>
              <a:buSzPts val="1600"/>
              <a:buChar char="●"/>
              <a:defRPr sz="1600"/>
            </a:lvl7pPr>
            <a:lvl8pPr indent="-330200" lvl="7" marL="3657600" rtl="0" algn="ctr">
              <a:spcBef>
                <a:spcPts val="1600"/>
              </a:spcBef>
              <a:spcAft>
                <a:spcPts val="0"/>
              </a:spcAft>
              <a:buSzPts val="1600"/>
              <a:buChar char="○"/>
              <a:defRPr sz="1600"/>
            </a:lvl8pPr>
            <a:lvl9pPr indent="-330200" lvl="8" marL="4114800" rtl="0" algn="ctr">
              <a:spcBef>
                <a:spcPts val="1600"/>
              </a:spcBef>
              <a:spcAft>
                <a:spcPts val="1600"/>
              </a:spcAft>
              <a:buSzPts val="1600"/>
              <a:buChar char="■"/>
              <a:defRPr sz="1600"/>
            </a:lvl9pPr>
          </a:lstStyle>
          <a:p/>
        </p:txBody>
      </p:sp>
      <p:sp>
        <p:nvSpPr>
          <p:cNvPr id="515" name="Google Shape;515;p48"/>
          <p:cNvSpPr/>
          <p:nvPr/>
        </p:nvSpPr>
        <p:spPr>
          <a:xfrm rot="10800000">
            <a:off x="2751806" y="4243474"/>
            <a:ext cx="6391269" cy="904876"/>
          </a:xfrm>
          <a:custGeom>
            <a:rect b="b" l="l" r="r" t="t"/>
            <a:pathLst>
              <a:path extrusionOk="0" h="2763" w="16884">
                <a:moveTo>
                  <a:pt x="1" y="0"/>
                </a:moveTo>
                <a:lnTo>
                  <a:pt x="1" y="2762"/>
                </a:lnTo>
                <a:lnTo>
                  <a:pt x="16884" y="2762"/>
                </a:lnTo>
                <a:lnTo>
                  <a:pt x="1688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8"/>
          <p:cNvSpPr/>
          <p:nvPr/>
        </p:nvSpPr>
        <p:spPr>
          <a:xfrm rot="10800000">
            <a:off x="1361250" y="1501127"/>
            <a:ext cx="7781825" cy="1525098"/>
          </a:xfrm>
          <a:custGeom>
            <a:rect b="b" l="l" r="r" t="t"/>
            <a:pathLst>
              <a:path extrusionOk="0" h="2775" w="2882">
                <a:moveTo>
                  <a:pt x="1" y="0"/>
                </a:moveTo>
                <a:lnTo>
                  <a:pt x="1" y="2774"/>
                </a:lnTo>
                <a:lnTo>
                  <a:pt x="2882" y="2774"/>
                </a:lnTo>
                <a:lnTo>
                  <a:pt x="28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8"/>
          <p:cNvSpPr/>
          <p:nvPr/>
        </p:nvSpPr>
        <p:spPr>
          <a:xfrm rot="10800000">
            <a:off x="2" y="1"/>
            <a:ext cx="5791098" cy="505550"/>
          </a:xfrm>
          <a:custGeom>
            <a:rect b="b" l="l" r="r" t="t"/>
            <a:pathLst>
              <a:path extrusionOk="0" h="2775" w="2882">
                <a:moveTo>
                  <a:pt x="1" y="0"/>
                </a:moveTo>
                <a:lnTo>
                  <a:pt x="1" y="2774"/>
                </a:lnTo>
                <a:lnTo>
                  <a:pt x="2882" y="2774"/>
                </a:lnTo>
                <a:lnTo>
                  <a:pt x="2882"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8"/>
          <p:cNvSpPr/>
          <p:nvPr/>
        </p:nvSpPr>
        <p:spPr>
          <a:xfrm rot="10800000">
            <a:off x="21" y="1501871"/>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8"/>
          <p:cNvSpPr/>
          <p:nvPr/>
        </p:nvSpPr>
        <p:spPr>
          <a:xfrm rot="10800000">
            <a:off x="532482" y="912524"/>
            <a:ext cx="1055445" cy="355301"/>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8"/>
          <p:cNvSpPr/>
          <p:nvPr/>
        </p:nvSpPr>
        <p:spPr>
          <a:xfrm rot="10800000">
            <a:off x="7173125" y="912516"/>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8"/>
          <p:cNvSpPr/>
          <p:nvPr/>
        </p:nvSpPr>
        <p:spPr>
          <a:xfrm rot="10800000">
            <a:off x="1814348" y="912516"/>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8"/>
          <p:cNvSpPr/>
          <p:nvPr/>
        </p:nvSpPr>
        <p:spPr>
          <a:xfrm rot="10800000">
            <a:off x="4523560" y="323049"/>
            <a:ext cx="2095515"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8"/>
          <p:cNvSpPr/>
          <p:nvPr/>
        </p:nvSpPr>
        <p:spPr>
          <a:xfrm rot="10800000">
            <a:off x="7381057" y="3345678"/>
            <a:ext cx="1762943" cy="355322"/>
          </a:xfrm>
          <a:custGeom>
            <a:rect b="b" l="l" r="r" t="t"/>
            <a:pathLst>
              <a:path extrusionOk="0" h="2763" w="16884">
                <a:moveTo>
                  <a:pt x="1" y="0"/>
                </a:moveTo>
                <a:lnTo>
                  <a:pt x="1" y="2762"/>
                </a:lnTo>
                <a:lnTo>
                  <a:pt x="16884" y="2762"/>
                </a:lnTo>
                <a:lnTo>
                  <a:pt x="168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8"/>
          <p:cNvSpPr/>
          <p:nvPr/>
        </p:nvSpPr>
        <p:spPr>
          <a:xfrm rot="10800000">
            <a:off x="-4" y="2084924"/>
            <a:ext cx="1785554" cy="356851"/>
          </a:xfrm>
          <a:custGeom>
            <a:rect b="b" l="l" r="r" t="t"/>
            <a:pathLst>
              <a:path extrusionOk="0" h="2775" w="15325">
                <a:moveTo>
                  <a:pt x="1" y="0"/>
                </a:moveTo>
                <a:lnTo>
                  <a:pt x="1" y="2774"/>
                </a:lnTo>
                <a:lnTo>
                  <a:pt x="15324" y="2774"/>
                </a:lnTo>
                <a:lnTo>
                  <a:pt x="15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8"/>
          <p:cNvSpPr/>
          <p:nvPr/>
        </p:nvSpPr>
        <p:spPr>
          <a:xfrm rot="10800000">
            <a:off x="656319" y="4788199"/>
            <a:ext cx="2628881" cy="355301"/>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8"/>
          <p:cNvSpPr txBox="1"/>
          <p:nvPr>
            <p:ph hasCustomPrompt="1" type="title"/>
          </p:nvPr>
        </p:nvSpPr>
        <p:spPr>
          <a:xfrm>
            <a:off x="311700" y="1847850"/>
            <a:ext cx="8520600" cy="1382700"/>
          </a:xfrm>
          <a:prstGeom prst="rect">
            <a:avLst/>
          </a:prstGeom>
        </p:spPr>
        <p:txBody>
          <a:bodyPr anchorCtr="0" anchor="b" bIns="0" lIns="91425" spcFirstLastPara="1" rIns="91425" wrap="square" tIns="0">
            <a:noAutofit/>
          </a:bodyPr>
          <a:lstStyle>
            <a:lvl1pPr lvl="0" rtl="0" algn="ctr">
              <a:spcBef>
                <a:spcPts val="0"/>
              </a:spcBef>
              <a:spcAft>
                <a:spcPts val="0"/>
              </a:spcAft>
              <a:buSzPts val="12500"/>
              <a:buNone/>
              <a:defRPr sz="125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7" name="Shape 527"/>
        <p:cNvGrpSpPr/>
        <p:nvPr/>
      </p:nvGrpSpPr>
      <p:grpSpPr>
        <a:xfrm>
          <a:off x="0" y="0"/>
          <a:ext cx="0" cy="0"/>
          <a:chOff x="0" y="0"/>
          <a:chExt cx="0" cy="0"/>
        </a:xfrm>
      </p:grpSpPr>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CUSTOM_1">
    <p:spTree>
      <p:nvGrpSpPr>
        <p:cNvPr id="528" name="Shape 528"/>
        <p:cNvGrpSpPr/>
        <p:nvPr/>
      </p:nvGrpSpPr>
      <p:grpSpPr>
        <a:xfrm>
          <a:off x="0" y="0"/>
          <a:ext cx="0" cy="0"/>
          <a:chOff x="0" y="0"/>
          <a:chExt cx="0" cy="0"/>
        </a:xfrm>
      </p:grpSpPr>
      <p:grpSp>
        <p:nvGrpSpPr>
          <p:cNvPr id="529" name="Google Shape;529;p50"/>
          <p:cNvGrpSpPr/>
          <p:nvPr/>
        </p:nvGrpSpPr>
        <p:grpSpPr>
          <a:xfrm>
            <a:off x="-25" y="2816286"/>
            <a:ext cx="9144046" cy="948350"/>
            <a:chOff x="-25" y="2816286"/>
            <a:chExt cx="9144046" cy="948350"/>
          </a:xfrm>
        </p:grpSpPr>
        <p:sp>
          <p:nvSpPr>
            <p:cNvPr id="530" name="Google Shape;530;p50"/>
            <p:cNvSpPr/>
            <p:nvPr/>
          </p:nvSpPr>
          <p:spPr>
            <a:xfrm>
              <a:off x="5439453" y="3632754"/>
              <a:ext cx="142155" cy="131882"/>
            </a:xfrm>
            <a:custGeom>
              <a:rect b="b" l="l" r="r" t="t"/>
              <a:pathLst>
                <a:path extrusionOk="0" h="4121" w="4442">
                  <a:moveTo>
                    <a:pt x="1" y="1"/>
                  </a:moveTo>
                  <a:lnTo>
                    <a:pt x="1" y="4120"/>
                  </a:lnTo>
                  <a:lnTo>
                    <a:pt x="4442" y="4120"/>
                  </a:lnTo>
                  <a:lnTo>
                    <a:pt x="4442"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50"/>
            <p:cNvSpPr/>
            <p:nvPr/>
          </p:nvSpPr>
          <p:spPr>
            <a:xfrm>
              <a:off x="5723675" y="3632754"/>
              <a:ext cx="2948838" cy="131882"/>
            </a:xfrm>
            <a:custGeom>
              <a:rect b="b" l="l" r="r" t="t"/>
              <a:pathLst>
                <a:path extrusionOk="0" h="4121" w="92144">
                  <a:moveTo>
                    <a:pt x="1" y="1"/>
                  </a:moveTo>
                  <a:lnTo>
                    <a:pt x="1" y="4120"/>
                  </a:lnTo>
                  <a:lnTo>
                    <a:pt x="92143" y="4120"/>
                  </a:lnTo>
                  <a:lnTo>
                    <a:pt x="921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50"/>
            <p:cNvSpPr/>
            <p:nvPr/>
          </p:nvSpPr>
          <p:spPr>
            <a:xfrm>
              <a:off x="4574596" y="3360726"/>
              <a:ext cx="1353834" cy="131882"/>
            </a:xfrm>
            <a:custGeom>
              <a:rect b="b" l="l" r="r" t="t"/>
              <a:pathLst>
                <a:path extrusionOk="0" h="4121" w="42304">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50"/>
            <p:cNvSpPr/>
            <p:nvPr/>
          </p:nvSpPr>
          <p:spPr>
            <a:xfrm>
              <a:off x="5129312" y="2816286"/>
              <a:ext cx="1148858" cy="131498"/>
            </a:xfrm>
            <a:custGeom>
              <a:rect b="b" l="l" r="r" t="t"/>
              <a:pathLst>
                <a:path extrusionOk="0" h="4109" w="35899">
                  <a:moveTo>
                    <a:pt x="1" y="1"/>
                  </a:moveTo>
                  <a:lnTo>
                    <a:pt x="1" y="4108"/>
                  </a:lnTo>
                  <a:lnTo>
                    <a:pt x="35898" y="4108"/>
                  </a:lnTo>
                  <a:lnTo>
                    <a:pt x="358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50"/>
            <p:cNvSpPr/>
            <p:nvPr/>
          </p:nvSpPr>
          <p:spPr>
            <a:xfrm>
              <a:off x="3376749"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50"/>
            <p:cNvSpPr/>
            <p:nvPr/>
          </p:nvSpPr>
          <p:spPr>
            <a:xfrm>
              <a:off x="3077647" y="2816286"/>
              <a:ext cx="370397" cy="131498"/>
            </a:xfrm>
            <a:custGeom>
              <a:rect b="b" l="l" r="r" t="t"/>
              <a:pathLst>
                <a:path extrusionOk="0" h="4109" w="11574">
                  <a:moveTo>
                    <a:pt x="1" y="1"/>
                  </a:moveTo>
                  <a:lnTo>
                    <a:pt x="1" y="4108"/>
                  </a:lnTo>
                  <a:lnTo>
                    <a:pt x="11574" y="4108"/>
                  </a:lnTo>
                  <a:lnTo>
                    <a:pt x="1157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50"/>
            <p:cNvSpPr/>
            <p:nvPr/>
          </p:nvSpPr>
          <p:spPr>
            <a:xfrm>
              <a:off x="3542860" y="2816286"/>
              <a:ext cx="139467" cy="131498"/>
            </a:xfrm>
            <a:custGeom>
              <a:rect b="b" l="l" r="r" t="t"/>
              <a:pathLst>
                <a:path extrusionOk="0" h="4109" w="4358">
                  <a:moveTo>
                    <a:pt x="0" y="1"/>
                  </a:moveTo>
                  <a:lnTo>
                    <a:pt x="0"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50"/>
            <p:cNvSpPr/>
            <p:nvPr/>
          </p:nvSpPr>
          <p:spPr>
            <a:xfrm>
              <a:off x="3723818" y="3088314"/>
              <a:ext cx="366205" cy="131882"/>
            </a:xfrm>
            <a:custGeom>
              <a:rect b="b" l="l" r="r" t="t"/>
              <a:pathLst>
                <a:path extrusionOk="0" h="4121" w="11443">
                  <a:moveTo>
                    <a:pt x="1" y="1"/>
                  </a:moveTo>
                  <a:lnTo>
                    <a:pt x="1" y="4120"/>
                  </a:lnTo>
                  <a:lnTo>
                    <a:pt x="11443" y="4120"/>
                  </a:lnTo>
                  <a:lnTo>
                    <a:pt x="114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50"/>
            <p:cNvSpPr/>
            <p:nvPr/>
          </p:nvSpPr>
          <p:spPr>
            <a:xfrm>
              <a:off x="2734770" y="3088314"/>
              <a:ext cx="891622" cy="131882"/>
            </a:xfrm>
            <a:custGeom>
              <a:rect b="b" l="l" r="r" t="t"/>
              <a:pathLst>
                <a:path extrusionOk="0" h="4121" w="27861">
                  <a:moveTo>
                    <a:pt x="0" y="1"/>
                  </a:moveTo>
                  <a:lnTo>
                    <a:pt x="0" y="4120"/>
                  </a:lnTo>
                  <a:lnTo>
                    <a:pt x="27861" y="4120"/>
                  </a:lnTo>
                  <a:lnTo>
                    <a:pt x="2786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50"/>
            <p:cNvSpPr/>
            <p:nvPr/>
          </p:nvSpPr>
          <p:spPr>
            <a:xfrm>
              <a:off x="864832"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50"/>
            <p:cNvSpPr/>
            <p:nvPr/>
          </p:nvSpPr>
          <p:spPr>
            <a:xfrm>
              <a:off x="1149054" y="3632754"/>
              <a:ext cx="2031679" cy="131882"/>
            </a:xfrm>
            <a:custGeom>
              <a:rect b="b" l="l" r="r" t="t"/>
              <a:pathLst>
                <a:path extrusionOk="0" h="4121" w="63485">
                  <a:moveTo>
                    <a:pt x="0" y="1"/>
                  </a:moveTo>
                  <a:lnTo>
                    <a:pt x="0" y="4120"/>
                  </a:lnTo>
                  <a:lnTo>
                    <a:pt x="63484" y="4120"/>
                  </a:lnTo>
                  <a:lnTo>
                    <a:pt x="6348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0"/>
            <p:cNvSpPr/>
            <p:nvPr/>
          </p:nvSpPr>
          <p:spPr>
            <a:xfrm>
              <a:off x="-25"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50"/>
            <p:cNvSpPr/>
            <p:nvPr/>
          </p:nvSpPr>
          <p:spPr>
            <a:xfrm>
              <a:off x="824064" y="2816286"/>
              <a:ext cx="1337833" cy="131498"/>
            </a:xfrm>
            <a:custGeom>
              <a:rect b="b" l="l" r="r" t="t"/>
              <a:pathLst>
                <a:path extrusionOk="0" h="4109" w="41804">
                  <a:moveTo>
                    <a:pt x="0" y="1"/>
                  </a:moveTo>
                  <a:lnTo>
                    <a:pt x="0" y="4108"/>
                  </a:lnTo>
                  <a:lnTo>
                    <a:pt x="41803" y="4108"/>
                  </a:lnTo>
                  <a:lnTo>
                    <a:pt x="418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50"/>
            <p:cNvSpPr/>
            <p:nvPr/>
          </p:nvSpPr>
          <p:spPr>
            <a:xfrm>
              <a:off x="582114" y="2816286"/>
              <a:ext cx="139499" cy="131498"/>
            </a:xfrm>
            <a:custGeom>
              <a:rect b="b" l="l" r="r" t="t"/>
              <a:pathLst>
                <a:path extrusionOk="0" h="4109" w="4359">
                  <a:moveTo>
                    <a:pt x="1" y="1"/>
                  </a:moveTo>
                  <a:lnTo>
                    <a:pt x="1"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50"/>
            <p:cNvSpPr/>
            <p:nvPr/>
          </p:nvSpPr>
          <p:spPr>
            <a:xfrm>
              <a:off x="8756420"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50"/>
            <p:cNvSpPr/>
            <p:nvPr/>
          </p:nvSpPr>
          <p:spPr>
            <a:xfrm>
              <a:off x="7790219"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50"/>
            <p:cNvSpPr/>
            <p:nvPr/>
          </p:nvSpPr>
          <p:spPr>
            <a:xfrm>
              <a:off x="6982098" y="2816286"/>
              <a:ext cx="1154938" cy="131498"/>
            </a:xfrm>
            <a:custGeom>
              <a:rect b="b" l="l" r="r" t="t"/>
              <a:pathLst>
                <a:path extrusionOk="0" h="4109" w="36089">
                  <a:moveTo>
                    <a:pt x="1" y="1"/>
                  </a:moveTo>
                  <a:lnTo>
                    <a:pt x="1" y="4108"/>
                  </a:lnTo>
                  <a:lnTo>
                    <a:pt x="36089" y="4108"/>
                  </a:lnTo>
                  <a:lnTo>
                    <a:pt x="3608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50"/>
            <p:cNvSpPr/>
            <p:nvPr/>
          </p:nvSpPr>
          <p:spPr>
            <a:xfrm>
              <a:off x="8279016" y="2816286"/>
              <a:ext cx="139883" cy="131498"/>
            </a:xfrm>
            <a:custGeom>
              <a:rect b="b" l="l" r="r" t="t"/>
              <a:pathLst>
                <a:path extrusionOk="0" h="4109" w="4371">
                  <a:moveTo>
                    <a:pt x="1" y="1"/>
                  </a:moveTo>
                  <a:lnTo>
                    <a:pt x="1" y="4108"/>
                  </a:lnTo>
                  <a:lnTo>
                    <a:pt x="4370" y="4108"/>
                  </a:lnTo>
                  <a:lnTo>
                    <a:pt x="4370"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 name="Google Shape;548;p50"/>
          <p:cNvSpPr txBox="1"/>
          <p:nvPr>
            <p:ph type="ctrTitle"/>
          </p:nvPr>
        </p:nvSpPr>
        <p:spPr>
          <a:xfrm flipH="1">
            <a:off x="6355375" y="-142871"/>
            <a:ext cx="14358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549" name="Google Shape;549;p50"/>
          <p:cNvSpPr txBox="1"/>
          <p:nvPr>
            <p:ph idx="1" type="subTitle"/>
          </p:nvPr>
        </p:nvSpPr>
        <p:spPr>
          <a:xfrm flipH="1">
            <a:off x="6040625" y="1928650"/>
            <a:ext cx="20664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550" name="Google Shape;550;p50"/>
          <p:cNvSpPr txBox="1"/>
          <p:nvPr>
            <p:ph idx="2" type="ctrTitle"/>
          </p:nvPr>
        </p:nvSpPr>
        <p:spPr>
          <a:xfrm flipH="1">
            <a:off x="1037600"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551" name="Google Shape;551;p50"/>
          <p:cNvSpPr txBox="1"/>
          <p:nvPr>
            <p:ph idx="3" type="subTitle"/>
          </p:nvPr>
        </p:nvSpPr>
        <p:spPr>
          <a:xfrm flipH="1">
            <a:off x="1037000"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552" name="Google Shape;552;p50"/>
          <p:cNvSpPr txBox="1"/>
          <p:nvPr>
            <p:ph idx="4" type="ctrTitle"/>
          </p:nvPr>
        </p:nvSpPr>
        <p:spPr>
          <a:xfrm flipH="1">
            <a:off x="3829056" y="-219071"/>
            <a:ext cx="14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553" name="Google Shape;553;p50"/>
          <p:cNvSpPr txBox="1"/>
          <p:nvPr>
            <p:ph idx="5" type="subTitle"/>
          </p:nvPr>
        </p:nvSpPr>
        <p:spPr>
          <a:xfrm flipH="1">
            <a:off x="3539465"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554" name="Google Shape;554;p50"/>
          <p:cNvSpPr txBox="1"/>
          <p:nvPr>
            <p:ph idx="6"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555" name="Google Shape;555;p50"/>
          <p:cNvSpPr txBox="1"/>
          <p:nvPr>
            <p:ph idx="7" type="ctrTitle"/>
          </p:nvPr>
        </p:nvSpPr>
        <p:spPr>
          <a:xfrm flipH="1">
            <a:off x="353911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556" name="Google Shape;556;p50"/>
          <p:cNvSpPr txBox="1"/>
          <p:nvPr>
            <p:ph idx="8" type="ctrTitle"/>
          </p:nvPr>
        </p:nvSpPr>
        <p:spPr>
          <a:xfrm flipH="1">
            <a:off x="604196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557" name="Shape 557"/>
        <p:cNvGrpSpPr/>
        <p:nvPr/>
      </p:nvGrpSpPr>
      <p:grpSpPr>
        <a:xfrm>
          <a:off x="0" y="0"/>
          <a:ext cx="0" cy="0"/>
          <a:chOff x="0" y="0"/>
          <a:chExt cx="0" cy="0"/>
        </a:xfrm>
      </p:grpSpPr>
      <p:sp>
        <p:nvSpPr>
          <p:cNvPr id="558" name="Google Shape;558;p51"/>
          <p:cNvSpPr/>
          <p:nvPr/>
        </p:nvSpPr>
        <p:spPr>
          <a:xfrm>
            <a:off x="0" y="1584850"/>
            <a:ext cx="4361919"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51"/>
          <p:cNvSpPr/>
          <p:nvPr/>
        </p:nvSpPr>
        <p:spPr>
          <a:xfrm>
            <a:off x="6076300" y="1584850"/>
            <a:ext cx="1243658" cy="241393"/>
          </a:xfrm>
          <a:custGeom>
            <a:rect b="b" l="l" r="r" t="t"/>
            <a:pathLst>
              <a:path extrusionOk="0" h="5847" w="19503">
                <a:moveTo>
                  <a:pt x="0" y="1"/>
                </a:moveTo>
                <a:lnTo>
                  <a:pt x="0" y="5847"/>
                </a:lnTo>
                <a:lnTo>
                  <a:pt x="19503" y="5847"/>
                </a:lnTo>
                <a:lnTo>
                  <a:pt x="195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51"/>
          <p:cNvSpPr/>
          <p:nvPr/>
        </p:nvSpPr>
        <p:spPr>
          <a:xfrm>
            <a:off x="2172024" y="3002644"/>
            <a:ext cx="1243656" cy="240911"/>
          </a:xfrm>
          <a:custGeom>
            <a:rect b="b" l="l" r="r" t="t"/>
            <a:pathLst>
              <a:path extrusionOk="0" h="5847" w="30184">
                <a:moveTo>
                  <a:pt x="1" y="0"/>
                </a:moveTo>
                <a:lnTo>
                  <a:pt x="1" y="5846"/>
                </a:lnTo>
                <a:lnTo>
                  <a:pt x="30183" y="5846"/>
                </a:lnTo>
                <a:lnTo>
                  <a:pt x="301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51"/>
          <p:cNvSpPr/>
          <p:nvPr/>
        </p:nvSpPr>
        <p:spPr>
          <a:xfrm>
            <a:off x="4667250" y="3002650"/>
            <a:ext cx="4476882"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51"/>
          <p:cNvSpPr/>
          <p:nvPr/>
        </p:nvSpPr>
        <p:spPr>
          <a:xfrm>
            <a:off x="4552950" y="1584850"/>
            <a:ext cx="1342466" cy="241405"/>
          </a:xfrm>
          <a:custGeom>
            <a:rect b="b" l="l" r="r" t="t"/>
            <a:pathLst>
              <a:path extrusionOk="0" h="5859" w="146079">
                <a:moveTo>
                  <a:pt x="1" y="1"/>
                </a:moveTo>
                <a:lnTo>
                  <a:pt x="1" y="5858"/>
                </a:lnTo>
                <a:lnTo>
                  <a:pt x="146079" y="5858"/>
                </a:lnTo>
                <a:lnTo>
                  <a:pt x="1460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51"/>
          <p:cNvSpPr txBox="1"/>
          <p:nvPr>
            <p:ph type="ctrTitle"/>
          </p:nvPr>
        </p:nvSpPr>
        <p:spPr>
          <a:xfrm flipH="1">
            <a:off x="2189800" y="1848349"/>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564" name="Google Shape;564;p51"/>
          <p:cNvSpPr txBox="1"/>
          <p:nvPr>
            <p:ph idx="1" type="subTitle"/>
          </p:nvPr>
        </p:nvSpPr>
        <p:spPr>
          <a:xfrm flipH="1">
            <a:off x="2189801" y="2162325"/>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565" name="Google Shape;565;p51"/>
          <p:cNvSpPr txBox="1"/>
          <p:nvPr>
            <p:ph idx="2" type="ctrTitle"/>
          </p:nvPr>
        </p:nvSpPr>
        <p:spPr>
          <a:xfrm flipH="1">
            <a:off x="4811675" y="1848401"/>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566" name="Google Shape;566;p51"/>
          <p:cNvSpPr txBox="1"/>
          <p:nvPr>
            <p:ph idx="3" type="subTitle"/>
          </p:nvPr>
        </p:nvSpPr>
        <p:spPr>
          <a:xfrm flipH="1">
            <a:off x="4811675" y="2163531"/>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567" name="Google Shape;567;p51"/>
          <p:cNvSpPr txBox="1"/>
          <p:nvPr>
            <p:ph idx="4" type="ctrTitle"/>
          </p:nvPr>
        </p:nvSpPr>
        <p:spPr>
          <a:xfrm flipH="1">
            <a:off x="2189796" y="3103412"/>
            <a:ext cx="21639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200"/>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568" name="Google Shape;568;p51"/>
          <p:cNvSpPr txBox="1"/>
          <p:nvPr>
            <p:ph idx="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569" name="Google Shape;569;p51"/>
          <p:cNvSpPr txBox="1"/>
          <p:nvPr>
            <p:ph idx="6" type="ctrTitle"/>
          </p:nvPr>
        </p:nvSpPr>
        <p:spPr>
          <a:xfrm flipH="1">
            <a:off x="2189800" y="3258286"/>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570" name="Google Shape;570;p51"/>
          <p:cNvSpPr txBox="1"/>
          <p:nvPr>
            <p:ph idx="7" type="subTitle"/>
          </p:nvPr>
        </p:nvSpPr>
        <p:spPr>
          <a:xfrm flipH="1">
            <a:off x="2189801" y="3572262"/>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571" name="Google Shape;571;p51"/>
          <p:cNvSpPr txBox="1"/>
          <p:nvPr>
            <p:ph idx="8" type="ctrTitle"/>
          </p:nvPr>
        </p:nvSpPr>
        <p:spPr>
          <a:xfrm flipH="1">
            <a:off x="4811675" y="3258338"/>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572" name="Google Shape;572;p51"/>
          <p:cNvSpPr txBox="1"/>
          <p:nvPr>
            <p:ph idx="9" type="subTitle"/>
          </p:nvPr>
        </p:nvSpPr>
        <p:spPr>
          <a:xfrm flipH="1">
            <a:off x="4811675" y="3573468"/>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CUSTOM_6">
    <p:spTree>
      <p:nvGrpSpPr>
        <p:cNvPr id="573" name="Shape 573"/>
        <p:cNvGrpSpPr/>
        <p:nvPr/>
      </p:nvGrpSpPr>
      <p:grpSpPr>
        <a:xfrm>
          <a:off x="0" y="0"/>
          <a:ext cx="0" cy="0"/>
          <a:chOff x="0" y="0"/>
          <a:chExt cx="0" cy="0"/>
        </a:xfrm>
      </p:grpSpPr>
      <p:sp>
        <p:nvSpPr>
          <p:cNvPr id="574" name="Google Shape;574;p52"/>
          <p:cNvSpPr txBox="1"/>
          <p:nvPr>
            <p:ph type="ctrTitle"/>
          </p:nvPr>
        </p:nvSpPr>
        <p:spPr>
          <a:xfrm flipH="1">
            <a:off x="2266008" y="1775350"/>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575" name="Google Shape;575;p52"/>
          <p:cNvSpPr txBox="1"/>
          <p:nvPr>
            <p:ph idx="2" type="ctrTitle"/>
          </p:nvPr>
        </p:nvSpPr>
        <p:spPr>
          <a:xfrm flipH="1">
            <a:off x="4714188" y="1775427"/>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576" name="Google Shape;576;p52"/>
          <p:cNvSpPr txBox="1"/>
          <p:nvPr>
            <p:ph idx="1" type="subTitle"/>
          </p:nvPr>
        </p:nvSpPr>
        <p:spPr>
          <a:xfrm flipH="1">
            <a:off x="4714175" y="2208199"/>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577" name="Google Shape;577;p52"/>
          <p:cNvSpPr txBox="1"/>
          <p:nvPr>
            <p:ph idx="3" type="ctrTitle"/>
          </p:nvPr>
        </p:nvSpPr>
        <p:spPr>
          <a:xfrm flipH="1">
            <a:off x="2266001" y="3155675"/>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578" name="Google Shape;578;p52"/>
          <p:cNvSpPr txBox="1"/>
          <p:nvPr>
            <p:ph idx="4" type="subTitle"/>
          </p:nvPr>
        </p:nvSpPr>
        <p:spPr>
          <a:xfrm flipH="1">
            <a:off x="2266000" y="3585925"/>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579" name="Google Shape;579;p52"/>
          <p:cNvSpPr txBox="1"/>
          <p:nvPr>
            <p:ph idx="5" type="ctrTitle"/>
          </p:nvPr>
        </p:nvSpPr>
        <p:spPr>
          <a:xfrm flipH="1">
            <a:off x="4714200" y="3155754"/>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580" name="Google Shape;580;p52"/>
          <p:cNvSpPr txBox="1"/>
          <p:nvPr>
            <p:ph idx="6" type="subTitle"/>
          </p:nvPr>
        </p:nvSpPr>
        <p:spPr>
          <a:xfrm flipH="1">
            <a:off x="4714175" y="3585925"/>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581" name="Google Shape;581;p52"/>
          <p:cNvSpPr txBox="1"/>
          <p:nvPr>
            <p:ph idx="7"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582" name="Google Shape;582;p52"/>
          <p:cNvSpPr txBox="1"/>
          <p:nvPr>
            <p:ph idx="8" type="subTitle"/>
          </p:nvPr>
        </p:nvSpPr>
        <p:spPr>
          <a:xfrm flipH="1">
            <a:off x="2266008" y="2208197"/>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4">
    <p:spTree>
      <p:nvGrpSpPr>
        <p:cNvPr id="583" name="Shape 583"/>
        <p:cNvGrpSpPr/>
        <p:nvPr/>
      </p:nvGrpSpPr>
      <p:grpSpPr>
        <a:xfrm>
          <a:off x="0" y="0"/>
          <a:ext cx="0" cy="0"/>
          <a:chOff x="0" y="0"/>
          <a:chExt cx="0" cy="0"/>
        </a:xfrm>
      </p:grpSpPr>
      <p:sp>
        <p:nvSpPr>
          <p:cNvPr id="584" name="Google Shape;584;p53"/>
          <p:cNvSpPr/>
          <p:nvPr/>
        </p:nvSpPr>
        <p:spPr>
          <a:xfrm>
            <a:off x="6200875" y="1515825"/>
            <a:ext cx="2943127" cy="241405"/>
          </a:xfrm>
          <a:custGeom>
            <a:rect b="b" l="l" r="r" t="t"/>
            <a:pathLst>
              <a:path extrusionOk="0" h="5859" w="146079">
                <a:moveTo>
                  <a:pt x="1" y="1"/>
                </a:moveTo>
                <a:lnTo>
                  <a:pt x="1" y="5858"/>
                </a:lnTo>
                <a:lnTo>
                  <a:pt x="146079" y="5858"/>
                </a:lnTo>
                <a:lnTo>
                  <a:pt x="146079" y="1"/>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53"/>
          <p:cNvSpPr txBox="1"/>
          <p:nvPr>
            <p:ph idx="1" type="body"/>
          </p:nvPr>
        </p:nvSpPr>
        <p:spPr>
          <a:xfrm>
            <a:off x="5438700" y="1973025"/>
            <a:ext cx="31242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Font typeface="Raleway SemiBold"/>
              <a:buChar char="●"/>
              <a:defRPr sz="1600"/>
            </a:lvl1pPr>
            <a:lvl2pPr indent="-330200" lvl="1" marL="914400" rtl="0" algn="r">
              <a:spcBef>
                <a:spcPts val="0"/>
              </a:spcBef>
              <a:spcAft>
                <a:spcPts val="0"/>
              </a:spcAft>
              <a:buSzPts val="1600"/>
              <a:buFont typeface="Nunito Light"/>
              <a:buChar char="○"/>
              <a:defRPr sz="1600"/>
            </a:lvl2pPr>
            <a:lvl3pPr indent="-330200" lvl="2" marL="1371600" rtl="0" algn="r">
              <a:spcBef>
                <a:spcPts val="1600"/>
              </a:spcBef>
              <a:spcAft>
                <a:spcPts val="0"/>
              </a:spcAft>
              <a:buSzPts val="1600"/>
              <a:buFont typeface="Nunito Light"/>
              <a:buChar char="■"/>
              <a:defRPr sz="1600"/>
            </a:lvl3pPr>
            <a:lvl4pPr indent="-330200" lvl="3" marL="1828800" rtl="0" algn="r">
              <a:spcBef>
                <a:spcPts val="1600"/>
              </a:spcBef>
              <a:spcAft>
                <a:spcPts val="0"/>
              </a:spcAft>
              <a:buSzPts val="1600"/>
              <a:buFont typeface="Nunito Light"/>
              <a:buChar char="●"/>
              <a:defRPr sz="1600"/>
            </a:lvl4pPr>
            <a:lvl5pPr indent="-330200" lvl="4" marL="2286000" rtl="0" algn="r">
              <a:spcBef>
                <a:spcPts val="1600"/>
              </a:spcBef>
              <a:spcAft>
                <a:spcPts val="0"/>
              </a:spcAft>
              <a:buSzPts val="1600"/>
              <a:buFont typeface="Nunito Light"/>
              <a:buChar char="○"/>
              <a:defRPr sz="1600"/>
            </a:lvl5pPr>
            <a:lvl6pPr indent="-330200" lvl="5" marL="2743200" rtl="0" algn="r">
              <a:spcBef>
                <a:spcPts val="1600"/>
              </a:spcBef>
              <a:spcAft>
                <a:spcPts val="0"/>
              </a:spcAft>
              <a:buSzPts val="1600"/>
              <a:buFont typeface="Nunito Light"/>
              <a:buChar char="■"/>
              <a:defRPr sz="1600"/>
            </a:lvl6pPr>
            <a:lvl7pPr indent="-330200" lvl="6" marL="3200400" rtl="0" algn="r">
              <a:spcBef>
                <a:spcPts val="1600"/>
              </a:spcBef>
              <a:spcAft>
                <a:spcPts val="0"/>
              </a:spcAft>
              <a:buSzPts val="1600"/>
              <a:buFont typeface="Nunito Light"/>
              <a:buChar char="●"/>
              <a:defRPr sz="1600"/>
            </a:lvl7pPr>
            <a:lvl8pPr indent="-330200" lvl="7" marL="3657600" rtl="0" algn="r">
              <a:spcBef>
                <a:spcPts val="1600"/>
              </a:spcBef>
              <a:spcAft>
                <a:spcPts val="0"/>
              </a:spcAft>
              <a:buSzPts val="1600"/>
              <a:buFont typeface="Nunito Light"/>
              <a:buChar char="○"/>
              <a:defRPr sz="1600"/>
            </a:lvl8pPr>
            <a:lvl9pPr indent="-330200" lvl="8" marL="4114800" rtl="0" algn="r">
              <a:spcBef>
                <a:spcPts val="1600"/>
              </a:spcBef>
              <a:spcAft>
                <a:spcPts val="1600"/>
              </a:spcAft>
              <a:buSzPts val="1600"/>
              <a:buFont typeface="Nunito Light"/>
              <a:buChar char="■"/>
              <a:defRPr sz="1600"/>
            </a:lvl9pPr>
          </a:lstStyle>
          <a:p/>
        </p:txBody>
      </p:sp>
      <p:sp>
        <p:nvSpPr>
          <p:cNvPr id="586" name="Google Shape;586;p53"/>
          <p:cNvSpPr txBox="1"/>
          <p:nvPr>
            <p:ph type="title"/>
          </p:nvPr>
        </p:nvSpPr>
        <p:spPr>
          <a:xfrm>
            <a:off x="5438775" y="1168325"/>
            <a:ext cx="31242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
        <p:nvSpPr>
          <p:cNvPr id="587" name="Google Shape;587;p53"/>
          <p:cNvSpPr/>
          <p:nvPr/>
        </p:nvSpPr>
        <p:spPr>
          <a:xfrm>
            <a:off x="8318280" y="5018272"/>
            <a:ext cx="825726" cy="125232"/>
          </a:xfrm>
          <a:custGeom>
            <a:rect b="b" l="l" r="r" t="t"/>
            <a:pathLst>
              <a:path extrusionOk="0" h="2335" w="15396">
                <a:moveTo>
                  <a:pt x="1" y="1"/>
                </a:moveTo>
                <a:lnTo>
                  <a:pt x="1" y="2335"/>
                </a:lnTo>
                <a:lnTo>
                  <a:pt x="15395" y="2335"/>
                </a:lnTo>
                <a:lnTo>
                  <a:pt x="153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53"/>
          <p:cNvSpPr/>
          <p:nvPr/>
        </p:nvSpPr>
        <p:spPr>
          <a:xfrm>
            <a:off x="6473454" y="5018272"/>
            <a:ext cx="1685830" cy="125232"/>
          </a:xfrm>
          <a:custGeom>
            <a:rect b="b" l="l" r="r" t="t"/>
            <a:pathLst>
              <a:path extrusionOk="0" h="2335" w="31433">
                <a:moveTo>
                  <a:pt x="0" y="1"/>
                </a:moveTo>
                <a:lnTo>
                  <a:pt x="0" y="2335"/>
                </a:lnTo>
                <a:lnTo>
                  <a:pt x="31433" y="2335"/>
                </a:lnTo>
                <a:lnTo>
                  <a:pt x="314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3"/>
          <p:cNvSpPr/>
          <p:nvPr/>
        </p:nvSpPr>
        <p:spPr>
          <a:xfrm>
            <a:off x="6031569" y="4810127"/>
            <a:ext cx="2520459" cy="125875"/>
          </a:xfrm>
          <a:custGeom>
            <a:rect b="b" l="l" r="r" t="t"/>
            <a:pathLst>
              <a:path extrusionOk="0" h="2347" w="46995">
                <a:moveTo>
                  <a:pt x="0" y="1"/>
                </a:moveTo>
                <a:lnTo>
                  <a:pt x="0" y="2346"/>
                </a:lnTo>
                <a:lnTo>
                  <a:pt x="46994" y="2346"/>
                </a:lnTo>
                <a:lnTo>
                  <a:pt x="469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53"/>
          <p:cNvSpPr/>
          <p:nvPr/>
        </p:nvSpPr>
        <p:spPr>
          <a:xfrm>
            <a:off x="5564744" y="4810127"/>
            <a:ext cx="285486" cy="125875"/>
          </a:xfrm>
          <a:custGeom>
            <a:rect b="b" l="l" r="r" t="t"/>
            <a:pathLst>
              <a:path extrusionOk="0" h="2347" w="5323">
                <a:moveTo>
                  <a:pt x="1" y="1"/>
                </a:moveTo>
                <a:lnTo>
                  <a:pt x="1" y="2346"/>
                </a:lnTo>
                <a:lnTo>
                  <a:pt x="5323" y="2346"/>
                </a:lnTo>
                <a:lnTo>
                  <a:pt x="5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4_1">
    <p:spTree>
      <p:nvGrpSpPr>
        <p:cNvPr id="591" name="Shape 591"/>
        <p:cNvGrpSpPr/>
        <p:nvPr/>
      </p:nvGrpSpPr>
      <p:grpSpPr>
        <a:xfrm>
          <a:off x="0" y="0"/>
          <a:ext cx="0" cy="0"/>
          <a:chOff x="0" y="0"/>
          <a:chExt cx="0" cy="0"/>
        </a:xfrm>
      </p:grpSpPr>
      <p:sp>
        <p:nvSpPr>
          <p:cNvPr id="592" name="Google Shape;592;p54"/>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54"/>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54"/>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54"/>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54"/>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54"/>
          <p:cNvSpPr/>
          <p:nvPr/>
        </p:nvSpPr>
        <p:spPr>
          <a:xfrm flipH="1">
            <a:off x="1299983"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54"/>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54"/>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54"/>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4"/>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4"/>
          <p:cNvSpPr/>
          <p:nvPr/>
        </p:nvSpPr>
        <p:spPr>
          <a:xfrm>
            <a:off x="2094075" y="1123150"/>
            <a:ext cx="4955589" cy="4020450"/>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54"/>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5">
    <p:spTree>
      <p:nvGrpSpPr>
        <p:cNvPr id="604" name="Shape 604"/>
        <p:cNvGrpSpPr/>
        <p:nvPr/>
      </p:nvGrpSpPr>
      <p:grpSpPr>
        <a:xfrm>
          <a:off x="0" y="0"/>
          <a:ext cx="0" cy="0"/>
          <a:chOff x="0" y="0"/>
          <a:chExt cx="0" cy="0"/>
        </a:xfrm>
      </p:grpSpPr>
      <p:sp>
        <p:nvSpPr>
          <p:cNvPr id="605" name="Google Shape;605;p55"/>
          <p:cNvSpPr/>
          <p:nvPr/>
        </p:nvSpPr>
        <p:spPr>
          <a:xfrm>
            <a:off x="1817725" y="0"/>
            <a:ext cx="7326300" cy="390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5"/>
          <p:cNvSpPr txBox="1"/>
          <p:nvPr>
            <p:ph idx="1" type="body"/>
          </p:nvPr>
        </p:nvSpPr>
        <p:spPr>
          <a:xfrm>
            <a:off x="4579525" y="2388200"/>
            <a:ext cx="39327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Char char="●"/>
              <a:defRPr sz="1600"/>
            </a:lvl1pPr>
            <a:lvl2pPr indent="-330200" lvl="1" marL="914400" rtl="0">
              <a:spcBef>
                <a:spcPts val="0"/>
              </a:spcBef>
              <a:spcAft>
                <a:spcPts val="0"/>
              </a:spcAft>
              <a:buSzPts val="1600"/>
              <a:buChar char="○"/>
              <a:defRPr/>
            </a:lvl2pPr>
            <a:lvl3pPr indent="-323850" lvl="2" marL="1371600" rtl="0">
              <a:spcBef>
                <a:spcPts val="1600"/>
              </a:spcBef>
              <a:spcAft>
                <a:spcPts val="0"/>
              </a:spcAft>
              <a:buSzPts val="1500"/>
              <a:buChar char="■"/>
              <a:defRPr/>
            </a:lvl3pPr>
            <a:lvl4pPr indent="-323850" lvl="3" marL="1828800" rtl="0">
              <a:spcBef>
                <a:spcPts val="1600"/>
              </a:spcBef>
              <a:spcAft>
                <a:spcPts val="0"/>
              </a:spcAft>
              <a:buSzPts val="15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1150" lvl="6" marL="3200400" rtl="0">
              <a:spcBef>
                <a:spcPts val="1600"/>
              </a:spcBef>
              <a:spcAft>
                <a:spcPts val="0"/>
              </a:spcAft>
              <a:buSzPts val="1300"/>
              <a:buChar char="●"/>
              <a:defRPr/>
            </a:lvl7pPr>
            <a:lvl8pPr indent="-311150" lvl="7" marL="3657600" rtl="0">
              <a:spcBef>
                <a:spcPts val="1600"/>
              </a:spcBef>
              <a:spcAft>
                <a:spcPts val="0"/>
              </a:spcAft>
              <a:buSzPts val="1300"/>
              <a:buChar char="○"/>
              <a:defRPr/>
            </a:lvl8pPr>
            <a:lvl9pPr indent="-317500" lvl="8" marL="4114800" rtl="0">
              <a:spcBef>
                <a:spcPts val="1600"/>
              </a:spcBef>
              <a:spcAft>
                <a:spcPts val="1600"/>
              </a:spcAft>
              <a:buSzPts val="1400"/>
              <a:buChar char="■"/>
              <a:defRPr/>
            </a:lvl9pPr>
          </a:lstStyle>
          <a:p/>
        </p:txBody>
      </p:sp>
      <p:sp>
        <p:nvSpPr>
          <p:cNvPr id="607" name="Google Shape;607;p55"/>
          <p:cNvSpPr txBox="1"/>
          <p:nvPr>
            <p:ph type="title"/>
          </p:nvPr>
        </p:nvSpPr>
        <p:spPr>
          <a:xfrm>
            <a:off x="4579531" y="1714800"/>
            <a:ext cx="39633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lgn="r">
              <a:spcBef>
                <a:spcPts val="0"/>
              </a:spcBef>
              <a:spcAft>
                <a:spcPts val="0"/>
              </a:spcAft>
              <a:buNone/>
              <a:defRPr sz="3000"/>
            </a:lvl2pPr>
            <a:lvl3pPr lvl="2" rtl="0" algn="r">
              <a:spcBef>
                <a:spcPts val="0"/>
              </a:spcBef>
              <a:spcAft>
                <a:spcPts val="0"/>
              </a:spcAft>
              <a:buNone/>
              <a:defRPr sz="3000"/>
            </a:lvl3pPr>
            <a:lvl4pPr lvl="3" rtl="0" algn="r">
              <a:spcBef>
                <a:spcPts val="0"/>
              </a:spcBef>
              <a:spcAft>
                <a:spcPts val="0"/>
              </a:spcAft>
              <a:buNone/>
              <a:defRPr sz="3000"/>
            </a:lvl4pPr>
            <a:lvl5pPr lvl="4" rtl="0" algn="r">
              <a:spcBef>
                <a:spcPts val="0"/>
              </a:spcBef>
              <a:spcAft>
                <a:spcPts val="0"/>
              </a:spcAft>
              <a:buNone/>
              <a:defRPr sz="3000"/>
            </a:lvl5pPr>
            <a:lvl6pPr lvl="5" rtl="0" algn="r">
              <a:spcBef>
                <a:spcPts val="0"/>
              </a:spcBef>
              <a:spcAft>
                <a:spcPts val="0"/>
              </a:spcAft>
              <a:buNone/>
              <a:defRPr sz="3000"/>
            </a:lvl6pPr>
            <a:lvl7pPr lvl="6" rtl="0" algn="r">
              <a:spcBef>
                <a:spcPts val="0"/>
              </a:spcBef>
              <a:spcAft>
                <a:spcPts val="0"/>
              </a:spcAft>
              <a:buNone/>
              <a:defRPr sz="3000"/>
            </a:lvl7pPr>
            <a:lvl8pPr lvl="7" rtl="0" algn="r">
              <a:spcBef>
                <a:spcPts val="0"/>
              </a:spcBef>
              <a:spcAft>
                <a:spcPts val="0"/>
              </a:spcAft>
              <a:buNone/>
              <a:defRPr sz="3000"/>
            </a:lvl8pPr>
            <a:lvl9pPr lvl="8" rtl="0" algn="r">
              <a:spcBef>
                <a:spcPts val="0"/>
              </a:spcBef>
              <a:spcAft>
                <a:spcPts val="0"/>
              </a:spcAft>
              <a:buNone/>
              <a:defRPr sz="3000"/>
            </a:lvl9pPr>
          </a:lstStyle>
          <a:p/>
        </p:txBody>
      </p:sp>
      <p:sp>
        <p:nvSpPr>
          <p:cNvPr id="608" name="Google Shape;608;p55"/>
          <p:cNvSpPr/>
          <p:nvPr/>
        </p:nvSpPr>
        <p:spPr>
          <a:xfrm>
            <a:off x="0" y="2156637"/>
            <a:ext cx="2107897" cy="128764"/>
          </a:xfrm>
          <a:custGeom>
            <a:rect b="b" l="l" r="r" t="t"/>
            <a:pathLst>
              <a:path extrusionOk="0" h="8298" w="135840">
                <a:moveTo>
                  <a:pt x="1" y="1"/>
                </a:moveTo>
                <a:lnTo>
                  <a:pt x="1" y="8298"/>
                </a:lnTo>
                <a:lnTo>
                  <a:pt x="135840" y="8298"/>
                </a:lnTo>
                <a:lnTo>
                  <a:pt x="1358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55"/>
          <p:cNvSpPr/>
          <p:nvPr/>
        </p:nvSpPr>
        <p:spPr>
          <a:xfrm>
            <a:off x="2107970" y="2156637"/>
            <a:ext cx="1115538" cy="128764"/>
          </a:xfrm>
          <a:custGeom>
            <a:rect b="b" l="l" r="r" t="t"/>
            <a:pathLst>
              <a:path extrusionOk="0" h="8298" w="71889">
                <a:moveTo>
                  <a:pt x="1" y="1"/>
                </a:moveTo>
                <a:lnTo>
                  <a:pt x="1" y="8298"/>
                </a:lnTo>
                <a:lnTo>
                  <a:pt x="71889" y="8298"/>
                </a:lnTo>
                <a:lnTo>
                  <a:pt x="718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55"/>
          <p:cNvSpPr/>
          <p:nvPr/>
        </p:nvSpPr>
        <p:spPr>
          <a:xfrm>
            <a:off x="430892" y="2369856"/>
            <a:ext cx="1645026" cy="128764"/>
          </a:xfrm>
          <a:custGeom>
            <a:rect b="b" l="l" r="r" t="t"/>
            <a:pathLst>
              <a:path extrusionOk="0" h="8298" w="106011">
                <a:moveTo>
                  <a:pt x="1" y="1"/>
                </a:moveTo>
                <a:lnTo>
                  <a:pt x="1" y="8297"/>
                </a:lnTo>
                <a:lnTo>
                  <a:pt x="106011" y="8297"/>
                </a:lnTo>
                <a:lnTo>
                  <a:pt x="1060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5"/>
          <p:cNvSpPr/>
          <p:nvPr/>
        </p:nvSpPr>
        <p:spPr>
          <a:xfrm>
            <a:off x="1597826" y="2369856"/>
            <a:ext cx="478141" cy="128764"/>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5"/>
          <p:cNvSpPr/>
          <p:nvPr/>
        </p:nvSpPr>
        <p:spPr>
          <a:xfrm>
            <a:off x="2665754" y="2369856"/>
            <a:ext cx="557777" cy="128764"/>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5"/>
          <p:cNvSpPr/>
          <p:nvPr/>
        </p:nvSpPr>
        <p:spPr>
          <a:xfrm>
            <a:off x="0" y="3222713"/>
            <a:ext cx="1472750" cy="128392"/>
          </a:xfrm>
          <a:custGeom>
            <a:rect b="b" l="l" r="r" t="t"/>
            <a:pathLst>
              <a:path extrusionOk="0" h="8274" w="94909">
                <a:moveTo>
                  <a:pt x="1" y="1"/>
                </a:moveTo>
                <a:lnTo>
                  <a:pt x="1" y="8274"/>
                </a:lnTo>
                <a:lnTo>
                  <a:pt x="94908" y="8274"/>
                </a:lnTo>
                <a:lnTo>
                  <a:pt x="949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5"/>
          <p:cNvSpPr/>
          <p:nvPr/>
        </p:nvSpPr>
        <p:spPr>
          <a:xfrm>
            <a:off x="2202118" y="2369856"/>
            <a:ext cx="128764" cy="128764"/>
          </a:xfrm>
          <a:custGeom>
            <a:rect b="b" l="l" r="r" t="t"/>
            <a:pathLst>
              <a:path extrusionOk="0" h="8298" w="8298">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55"/>
          <p:cNvSpPr/>
          <p:nvPr/>
        </p:nvSpPr>
        <p:spPr>
          <a:xfrm>
            <a:off x="2406772" y="2369856"/>
            <a:ext cx="128764" cy="128764"/>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55"/>
          <p:cNvSpPr/>
          <p:nvPr/>
        </p:nvSpPr>
        <p:spPr>
          <a:xfrm>
            <a:off x="2061089" y="2796292"/>
            <a:ext cx="128764" cy="128749"/>
          </a:xfrm>
          <a:custGeom>
            <a:rect b="b" l="l" r="r" t="t"/>
            <a:pathLst>
              <a:path extrusionOk="0" h="8297" w="8298">
                <a:moveTo>
                  <a:pt x="0" y="0"/>
                </a:moveTo>
                <a:lnTo>
                  <a:pt x="0" y="8297"/>
                </a:lnTo>
                <a:lnTo>
                  <a:pt x="8297" y="8297"/>
                </a:lnTo>
                <a:lnTo>
                  <a:pt x="82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55"/>
          <p:cNvSpPr/>
          <p:nvPr/>
        </p:nvSpPr>
        <p:spPr>
          <a:xfrm>
            <a:off x="1856436" y="2796292"/>
            <a:ext cx="128376" cy="128749"/>
          </a:xfrm>
          <a:custGeom>
            <a:rect b="b" l="l" r="r" t="t"/>
            <a:pathLst>
              <a:path extrusionOk="0" h="8297" w="8273">
                <a:moveTo>
                  <a:pt x="0" y="0"/>
                </a:moveTo>
                <a:lnTo>
                  <a:pt x="0" y="8297"/>
                </a:lnTo>
                <a:lnTo>
                  <a:pt x="8273" y="8297"/>
                </a:lnTo>
                <a:lnTo>
                  <a:pt x="8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5"/>
          <p:cNvSpPr/>
          <p:nvPr/>
        </p:nvSpPr>
        <p:spPr>
          <a:xfrm>
            <a:off x="641505" y="2796292"/>
            <a:ext cx="128764" cy="128749"/>
          </a:xfrm>
          <a:custGeom>
            <a:rect b="b" l="l" r="r" t="t"/>
            <a:pathLst>
              <a:path extrusionOk="0" h="8297" w="8298">
                <a:moveTo>
                  <a:pt x="1" y="0"/>
                </a:moveTo>
                <a:lnTo>
                  <a:pt x="1"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5"/>
          <p:cNvSpPr/>
          <p:nvPr/>
        </p:nvSpPr>
        <p:spPr>
          <a:xfrm>
            <a:off x="3094800" y="2583074"/>
            <a:ext cx="128749" cy="128764"/>
          </a:xfrm>
          <a:custGeom>
            <a:rect b="b" l="l" r="r" t="t"/>
            <a:pathLst>
              <a:path extrusionOk="0" h="8298"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5"/>
          <p:cNvSpPr/>
          <p:nvPr/>
        </p:nvSpPr>
        <p:spPr>
          <a:xfrm>
            <a:off x="191634" y="2369856"/>
            <a:ext cx="128764" cy="128764"/>
          </a:xfrm>
          <a:custGeom>
            <a:rect b="b" l="l" r="r" t="t"/>
            <a:pathLst>
              <a:path extrusionOk="0" h="8298" w="8298">
                <a:moveTo>
                  <a:pt x="1" y="1"/>
                </a:moveTo>
                <a:lnTo>
                  <a:pt x="1"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5"/>
          <p:cNvSpPr/>
          <p:nvPr/>
        </p:nvSpPr>
        <p:spPr>
          <a:xfrm>
            <a:off x="1339573" y="3009138"/>
            <a:ext cx="1644653" cy="128749"/>
          </a:xfrm>
          <a:custGeom>
            <a:rect b="b" l="l" r="r" t="t"/>
            <a:pathLst>
              <a:path extrusionOk="0" h="8297" w="105987">
                <a:moveTo>
                  <a:pt x="1" y="0"/>
                </a:moveTo>
                <a:lnTo>
                  <a:pt x="1" y="8297"/>
                </a:lnTo>
                <a:lnTo>
                  <a:pt x="105987" y="8297"/>
                </a:lnTo>
                <a:lnTo>
                  <a:pt x="1059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5"/>
          <p:cNvSpPr/>
          <p:nvPr/>
        </p:nvSpPr>
        <p:spPr>
          <a:xfrm>
            <a:off x="1339573" y="3009138"/>
            <a:ext cx="478156" cy="128749"/>
          </a:xfrm>
          <a:custGeom>
            <a:rect b="b" l="l" r="r" t="t"/>
            <a:pathLst>
              <a:path extrusionOk="0" h="8297" w="30814">
                <a:moveTo>
                  <a:pt x="1" y="0"/>
                </a:moveTo>
                <a:lnTo>
                  <a:pt x="1" y="8297"/>
                </a:lnTo>
                <a:lnTo>
                  <a:pt x="30813" y="8297"/>
                </a:lnTo>
                <a:lnTo>
                  <a:pt x="308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55"/>
          <p:cNvSpPr/>
          <p:nvPr/>
        </p:nvSpPr>
        <p:spPr>
          <a:xfrm>
            <a:off x="0" y="3009510"/>
            <a:ext cx="749775" cy="128376"/>
          </a:xfrm>
          <a:custGeom>
            <a:rect b="b" l="l" r="r" t="t"/>
            <a:pathLst>
              <a:path extrusionOk="0" h="8273" w="48318">
                <a:moveTo>
                  <a:pt x="1" y="0"/>
                </a:moveTo>
                <a:lnTo>
                  <a:pt x="1" y="8273"/>
                </a:lnTo>
                <a:lnTo>
                  <a:pt x="48318" y="8273"/>
                </a:lnTo>
                <a:lnTo>
                  <a:pt x="483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5"/>
          <p:cNvSpPr/>
          <p:nvPr/>
        </p:nvSpPr>
        <p:spPr>
          <a:xfrm>
            <a:off x="1084687" y="3009138"/>
            <a:ext cx="128764" cy="128749"/>
          </a:xfrm>
          <a:custGeom>
            <a:rect b="b" l="l" r="r" t="t"/>
            <a:pathLst>
              <a:path extrusionOk="0" h="8297" w="8298">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5"/>
          <p:cNvSpPr/>
          <p:nvPr/>
        </p:nvSpPr>
        <p:spPr>
          <a:xfrm>
            <a:off x="879662" y="3009138"/>
            <a:ext cx="128749" cy="128749"/>
          </a:xfrm>
          <a:custGeom>
            <a:rect b="b" l="l" r="r" t="t"/>
            <a:pathLst>
              <a:path extrusionOk="0" h="8297"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5"/>
          <p:cNvSpPr/>
          <p:nvPr/>
        </p:nvSpPr>
        <p:spPr>
          <a:xfrm>
            <a:off x="533979" y="3435558"/>
            <a:ext cx="128749" cy="128764"/>
          </a:xfrm>
          <a:custGeom>
            <a:rect b="b" l="l" r="r" t="t"/>
            <a:pathLst>
              <a:path extrusionOk="0" h="8298" w="8297">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55"/>
          <p:cNvSpPr/>
          <p:nvPr/>
        </p:nvSpPr>
        <p:spPr>
          <a:xfrm>
            <a:off x="338622" y="3435558"/>
            <a:ext cx="128749" cy="128764"/>
          </a:xfrm>
          <a:custGeom>
            <a:rect b="b" l="l" r="r" t="t"/>
            <a:pathLst>
              <a:path extrusionOk="0" h="8298" w="8297">
                <a:moveTo>
                  <a:pt x="0" y="1"/>
                </a:moveTo>
                <a:lnTo>
                  <a:pt x="0" y="8297"/>
                </a:lnTo>
                <a:lnTo>
                  <a:pt x="8297" y="8297"/>
                </a:lnTo>
                <a:lnTo>
                  <a:pt x="82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5"/>
          <p:cNvSpPr/>
          <p:nvPr/>
        </p:nvSpPr>
        <p:spPr>
          <a:xfrm>
            <a:off x="142891" y="3435558"/>
            <a:ext cx="128764" cy="128764"/>
          </a:xfrm>
          <a:custGeom>
            <a:rect b="b" l="l" r="r" t="t"/>
            <a:pathLst>
              <a:path extrusionOk="0" h="8298" w="8298">
                <a:moveTo>
                  <a:pt x="0" y="1"/>
                </a:moveTo>
                <a:lnTo>
                  <a:pt x="0"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5"/>
          <p:cNvSpPr/>
          <p:nvPr/>
        </p:nvSpPr>
        <p:spPr>
          <a:xfrm>
            <a:off x="3094800" y="3009138"/>
            <a:ext cx="128749" cy="128749"/>
          </a:xfrm>
          <a:custGeom>
            <a:rect b="b" l="l" r="r" t="t"/>
            <a:pathLst>
              <a:path extrusionOk="0" h="8297" w="8297">
                <a:moveTo>
                  <a:pt x="0" y="0"/>
                </a:moveTo>
                <a:lnTo>
                  <a:pt x="0" y="8297"/>
                </a:lnTo>
                <a:lnTo>
                  <a:pt x="8297" y="8297"/>
                </a:lnTo>
                <a:lnTo>
                  <a:pt x="8297"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5"/>
          <p:cNvSpPr/>
          <p:nvPr/>
        </p:nvSpPr>
        <p:spPr>
          <a:xfrm>
            <a:off x="1676332" y="2583074"/>
            <a:ext cx="1314984" cy="128764"/>
          </a:xfrm>
          <a:custGeom>
            <a:rect b="b" l="l" r="r" t="t"/>
            <a:pathLst>
              <a:path extrusionOk="0" h="8298" w="84742">
                <a:moveTo>
                  <a:pt x="1" y="0"/>
                </a:moveTo>
                <a:lnTo>
                  <a:pt x="1" y="8297"/>
                </a:lnTo>
                <a:lnTo>
                  <a:pt x="84741" y="8297"/>
                </a:lnTo>
                <a:lnTo>
                  <a:pt x="847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5"/>
          <p:cNvSpPr/>
          <p:nvPr/>
        </p:nvSpPr>
        <p:spPr>
          <a:xfrm>
            <a:off x="2267232" y="2796292"/>
            <a:ext cx="956281" cy="128749"/>
          </a:xfrm>
          <a:custGeom>
            <a:rect b="b" l="l" r="r" t="t"/>
            <a:pathLst>
              <a:path extrusionOk="0" h="8297" w="61626">
                <a:moveTo>
                  <a:pt x="1" y="0"/>
                </a:moveTo>
                <a:lnTo>
                  <a:pt x="1" y="8297"/>
                </a:lnTo>
                <a:lnTo>
                  <a:pt x="61626" y="8297"/>
                </a:lnTo>
                <a:lnTo>
                  <a:pt x="61626"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5"/>
          <p:cNvSpPr/>
          <p:nvPr/>
        </p:nvSpPr>
        <p:spPr>
          <a:xfrm>
            <a:off x="641505" y="2796292"/>
            <a:ext cx="896384" cy="128749"/>
          </a:xfrm>
          <a:custGeom>
            <a:rect b="b" l="l" r="r" t="t"/>
            <a:pathLst>
              <a:path extrusionOk="0" h="8297" w="57766">
                <a:moveTo>
                  <a:pt x="1" y="0"/>
                </a:moveTo>
                <a:lnTo>
                  <a:pt x="1" y="8297"/>
                </a:lnTo>
                <a:lnTo>
                  <a:pt x="57765" y="8297"/>
                </a:lnTo>
                <a:lnTo>
                  <a:pt x="57765"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55"/>
          <p:cNvSpPr/>
          <p:nvPr/>
        </p:nvSpPr>
        <p:spPr>
          <a:xfrm>
            <a:off x="0" y="2796292"/>
            <a:ext cx="449495" cy="128749"/>
          </a:xfrm>
          <a:custGeom>
            <a:rect b="b" l="l" r="r" t="t"/>
            <a:pathLst>
              <a:path extrusionOk="0" h="8297" w="28967">
                <a:moveTo>
                  <a:pt x="1" y="0"/>
                </a:moveTo>
                <a:lnTo>
                  <a:pt x="1" y="8297"/>
                </a:lnTo>
                <a:lnTo>
                  <a:pt x="28967" y="8297"/>
                </a:lnTo>
                <a:lnTo>
                  <a:pt x="289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5"/>
          <p:cNvSpPr/>
          <p:nvPr/>
        </p:nvSpPr>
        <p:spPr>
          <a:xfrm>
            <a:off x="1676332" y="3222340"/>
            <a:ext cx="1547157" cy="128764"/>
          </a:xfrm>
          <a:custGeom>
            <a:rect b="b" l="l" r="r" t="t"/>
            <a:pathLst>
              <a:path extrusionOk="0" h="8298" w="99704">
                <a:moveTo>
                  <a:pt x="1" y="1"/>
                </a:moveTo>
                <a:lnTo>
                  <a:pt x="1" y="8298"/>
                </a:lnTo>
                <a:lnTo>
                  <a:pt x="99704" y="8298"/>
                </a:lnTo>
                <a:lnTo>
                  <a:pt x="99704"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5"/>
          <p:cNvSpPr/>
          <p:nvPr/>
        </p:nvSpPr>
        <p:spPr>
          <a:xfrm>
            <a:off x="2522506" y="3435558"/>
            <a:ext cx="701019" cy="128764"/>
          </a:xfrm>
          <a:custGeom>
            <a:rect b="b" l="l" r="r" t="t"/>
            <a:pathLst>
              <a:path extrusionOk="0" h="8298" w="45176">
                <a:moveTo>
                  <a:pt x="0" y="1"/>
                </a:moveTo>
                <a:lnTo>
                  <a:pt x="0" y="8297"/>
                </a:lnTo>
                <a:lnTo>
                  <a:pt x="45176" y="8297"/>
                </a:lnTo>
                <a:lnTo>
                  <a:pt x="451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5"/>
          <p:cNvSpPr/>
          <p:nvPr/>
        </p:nvSpPr>
        <p:spPr>
          <a:xfrm>
            <a:off x="0" y="2583074"/>
            <a:ext cx="1277773" cy="128764"/>
          </a:xfrm>
          <a:custGeom>
            <a:rect b="b" l="l" r="r" t="t"/>
            <a:pathLst>
              <a:path extrusionOk="0" h="8298" w="82344">
                <a:moveTo>
                  <a:pt x="1" y="0"/>
                </a:moveTo>
                <a:lnTo>
                  <a:pt x="1" y="8297"/>
                </a:lnTo>
                <a:lnTo>
                  <a:pt x="82343" y="8297"/>
                </a:lnTo>
                <a:lnTo>
                  <a:pt x="823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5"/>
          <p:cNvSpPr/>
          <p:nvPr/>
        </p:nvSpPr>
        <p:spPr>
          <a:xfrm>
            <a:off x="812313" y="3435558"/>
            <a:ext cx="1562783" cy="128764"/>
          </a:xfrm>
          <a:custGeom>
            <a:rect b="b" l="l" r="r" t="t"/>
            <a:pathLst>
              <a:path extrusionOk="0" h="8298" w="100711">
                <a:moveTo>
                  <a:pt x="0" y="1"/>
                </a:moveTo>
                <a:lnTo>
                  <a:pt x="0" y="8297"/>
                </a:lnTo>
                <a:lnTo>
                  <a:pt x="100710" y="8297"/>
                </a:lnTo>
                <a:lnTo>
                  <a:pt x="10071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5"/>
          <p:cNvSpPr/>
          <p:nvPr/>
        </p:nvSpPr>
        <p:spPr>
          <a:xfrm>
            <a:off x="3223538" y="1474200"/>
            <a:ext cx="1086520" cy="2772465"/>
          </a:xfrm>
          <a:custGeom>
            <a:rect b="b" l="l" r="r" t="t"/>
            <a:pathLst>
              <a:path extrusionOk="0" h="178667" w="70019">
                <a:moveTo>
                  <a:pt x="1" y="1"/>
                </a:moveTo>
                <a:lnTo>
                  <a:pt x="1" y="22085"/>
                </a:lnTo>
                <a:lnTo>
                  <a:pt x="7434" y="22085"/>
                </a:lnTo>
                <a:cubicBezTo>
                  <a:pt x="22133" y="22637"/>
                  <a:pt x="29495" y="30574"/>
                  <a:pt x="29495" y="45848"/>
                </a:cubicBezTo>
                <a:lnTo>
                  <a:pt x="29495" y="60259"/>
                </a:lnTo>
                <a:cubicBezTo>
                  <a:pt x="29495" y="76397"/>
                  <a:pt x="35082" y="85941"/>
                  <a:pt x="46256" y="88914"/>
                </a:cubicBezTo>
                <a:lnTo>
                  <a:pt x="46256" y="89753"/>
                </a:lnTo>
                <a:cubicBezTo>
                  <a:pt x="35082" y="92727"/>
                  <a:pt x="29495" y="102270"/>
                  <a:pt x="29495" y="118408"/>
                </a:cubicBezTo>
                <a:lnTo>
                  <a:pt x="29495" y="132843"/>
                </a:lnTo>
                <a:cubicBezTo>
                  <a:pt x="29495" y="148405"/>
                  <a:pt x="22133" y="156390"/>
                  <a:pt x="7434" y="156822"/>
                </a:cubicBezTo>
                <a:lnTo>
                  <a:pt x="1" y="156822"/>
                </a:lnTo>
                <a:lnTo>
                  <a:pt x="1" y="178666"/>
                </a:lnTo>
                <a:lnTo>
                  <a:pt x="7434" y="178666"/>
                </a:lnTo>
                <a:cubicBezTo>
                  <a:pt x="21869" y="178379"/>
                  <a:pt x="33259" y="174038"/>
                  <a:pt x="41604" y="165622"/>
                </a:cubicBezTo>
                <a:cubicBezTo>
                  <a:pt x="49948" y="157205"/>
                  <a:pt x="54121" y="145072"/>
                  <a:pt x="54121" y="129222"/>
                </a:cubicBezTo>
                <a:lnTo>
                  <a:pt x="54121" y="115866"/>
                </a:lnTo>
                <a:cubicBezTo>
                  <a:pt x="54121" y="111046"/>
                  <a:pt x="55032" y="107234"/>
                  <a:pt x="56878" y="104404"/>
                </a:cubicBezTo>
                <a:cubicBezTo>
                  <a:pt x="58701" y="101575"/>
                  <a:pt x="61266" y="100160"/>
                  <a:pt x="64503" y="100160"/>
                </a:cubicBezTo>
                <a:lnTo>
                  <a:pt x="70019" y="100160"/>
                </a:lnTo>
                <a:lnTo>
                  <a:pt x="70019" y="78315"/>
                </a:lnTo>
                <a:lnTo>
                  <a:pt x="64503" y="78315"/>
                </a:lnTo>
                <a:cubicBezTo>
                  <a:pt x="61266" y="78315"/>
                  <a:pt x="58701" y="76901"/>
                  <a:pt x="56878" y="74071"/>
                </a:cubicBezTo>
                <a:cubicBezTo>
                  <a:pt x="55032" y="71242"/>
                  <a:pt x="54121" y="67405"/>
                  <a:pt x="54121" y="62609"/>
                </a:cubicBezTo>
                <a:lnTo>
                  <a:pt x="54121" y="49661"/>
                </a:lnTo>
                <a:cubicBezTo>
                  <a:pt x="54121" y="33667"/>
                  <a:pt x="49972" y="21510"/>
                  <a:pt x="41700" y="13165"/>
                </a:cubicBezTo>
                <a:cubicBezTo>
                  <a:pt x="33427" y="4821"/>
                  <a:pt x="22013" y="433"/>
                  <a:pt x="7434" y="1"/>
                </a:cubicBez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5"/>
          <p:cNvSpPr/>
          <p:nvPr/>
        </p:nvSpPr>
        <p:spPr>
          <a:xfrm>
            <a:off x="-12" y="4446900"/>
            <a:ext cx="1086600" cy="696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CUSTOM_8">
    <p:spTree>
      <p:nvGrpSpPr>
        <p:cNvPr id="640" name="Shape 640"/>
        <p:cNvGrpSpPr/>
        <p:nvPr/>
      </p:nvGrpSpPr>
      <p:grpSpPr>
        <a:xfrm>
          <a:off x="0" y="0"/>
          <a:ext cx="0" cy="0"/>
          <a:chOff x="0" y="0"/>
          <a:chExt cx="0" cy="0"/>
        </a:xfrm>
      </p:grpSpPr>
      <p:sp>
        <p:nvSpPr>
          <p:cNvPr id="641" name="Google Shape;641;p56"/>
          <p:cNvSpPr/>
          <p:nvPr/>
        </p:nvSpPr>
        <p:spPr>
          <a:xfrm>
            <a:off x="5445850" y="1359975"/>
            <a:ext cx="3697248" cy="1208576"/>
          </a:xfrm>
          <a:custGeom>
            <a:rect b="b" l="l" r="r" t="t"/>
            <a:pathLst>
              <a:path extrusionOk="0" h="37768" w="115539">
                <a:moveTo>
                  <a:pt x="1" y="0"/>
                </a:moveTo>
                <a:lnTo>
                  <a:pt x="115539" y="0"/>
                </a:lnTo>
                <a:lnTo>
                  <a:pt x="115539" y="37767"/>
                </a:lnTo>
                <a:lnTo>
                  <a:pt x="1" y="3776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6"/>
          <p:cNvSpPr/>
          <p:nvPr/>
        </p:nvSpPr>
        <p:spPr>
          <a:xfrm>
            <a:off x="-899" y="2568525"/>
            <a:ext cx="3697248" cy="1208544"/>
          </a:xfrm>
          <a:custGeom>
            <a:rect b="b" l="l" r="r" t="t"/>
            <a:pathLst>
              <a:path extrusionOk="0" h="37767" w="115539">
                <a:moveTo>
                  <a:pt x="0" y="0"/>
                </a:moveTo>
                <a:lnTo>
                  <a:pt x="115538" y="0"/>
                </a:lnTo>
                <a:lnTo>
                  <a:pt x="115538" y="37767"/>
                </a:lnTo>
                <a:lnTo>
                  <a:pt x="0" y="3776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6"/>
          <p:cNvSpPr/>
          <p:nvPr/>
        </p:nvSpPr>
        <p:spPr>
          <a:xfrm>
            <a:off x="-905" y="-3217"/>
            <a:ext cx="3697248" cy="357024"/>
          </a:xfrm>
          <a:custGeom>
            <a:rect b="b" l="l" r="r" t="t"/>
            <a:pathLst>
              <a:path extrusionOk="0" h="11157" w="115539">
                <a:moveTo>
                  <a:pt x="0" y="0"/>
                </a:moveTo>
                <a:lnTo>
                  <a:pt x="115538" y="0"/>
                </a:lnTo>
                <a:lnTo>
                  <a:pt x="115538" y="11156"/>
                </a:lnTo>
                <a:lnTo>
                  <a:pt x="0" y="11156"/>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6"/>
          <p:cNvSpPr/>
          <p:nvPr/>
        </p:nvSpPr>
        <p:spPr>
          <a:xfrm>
            <a:off x="-905" y="3584623"/>
            <a:ext cx="417216" cy="384864"/>
          </a:xfrm>
          <a:custGeom>
            <a:rect b="b" l="l" r="r" t="t"/>
            <a:pathLst>
              <a:path extrusionOk="0" h="12027" w="13038">
                <a:moveTo>
                  <a:pt x="0" y="1"/>
                </a:moveTo>
                <a:lnTo>
                  <a:pt x="13037" y="1"/>
                </a:lnTo>
                <a:lnTo>
                  <a:pt x="13037" y="12026"/>
                </a:lnTo>
                <a:lnTo>
                  <a:pt x="0"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6"/>
          <p:cNvSpPr/>
          <p:nvPr/>
        </p:nvSpPr>
        <p:spPr>
          <a:xfrm>
            <a:off x="8017591" y="1161103"/>
            <a:ext cx="1125504" cy="384832"/>
          </a:xfrm>
          <a:custGeom>
            <a:rect b="b" l="l" r="r" t="t"/>
            <a:pathLst>
              <a:path extrusionOk="0" h="12026" w="35172">
                <a:moveTo>
                  <a:pt x="1" y="0"/>
                </a:moveTo>
                <a:lnTo>
                  <a:pt x="35172" y="0"/>
                </a:lnTo>
                <a:lnTo>
                  <a:pt x="35172" y="12026"/>
                </a:lnTo>
                <a:lnTo>
                  <a:pt x="1"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6"/>
          <p:cNvSpPr txBox="1"/>
          <p:nvPr>
            <p:ph idx="1" type="subTitle"/>
          </p:nvPr>
        </p:nvSpPr>
        <p:spPr>
          <a:xfrm>
            <a:off x="5626675" y="1941426"/>
            <a:ext cx="2391600" cy="4662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500"/>
              <a:buNone/>
              <a:defRPr sz="1500">
                <a:solidFill>
                  <a:schemeClr val="dk1"/>
                </a:solidFill>
              </a:defRPr>
            </a:lvl2pPr>
            <a:lvl3pPr lvl="2" rtl="0">
              <a:lnSpc>
                <a:spcPct val="100000"/>
              </a:lnSpc>
              <a:spcBef>
                <a:spcPts val="0"/>
              </a:spcBef>
              <a:spcAft>
                <a:spcPts val="0"/>
              </a:spcAft>
              <a:buClr>
                <a:schemeClr val="dk1"/>
              </a:buClr>
              <a:buSzPts val="1500"/>
              <a:buNone/>
              <a:defRPr sz="1500">
                <a:solidFill>
                  <a:schemeClr val="dk1"/>
                </a:solidFill>
              </a:defRPr>
            </a:lvl3pPr>
            <a:lvl4pPr lvl="3" rtl="0">
              <a:lnSpc>
                <a:spcPct val="100000"/>
              </a:lnSpc>
              <a:spcBef>
                <a:spcPts val="0"/>
              </a:spcBef>
              <a:spcAft>
                <a:spcPts val="0"/>
              </a:spcAft>
              <a:buClr>
                <a:schemeClr val="dk1"/>
              </a:buClr>
              <a:buSzPts val="1500"/>
              <a:buNone/>
              <a:defRPr sz="1500">
                <a:solidFill>
                  <a:schemeClr val="dk1"/>
                </a:solidFill>
              </a:defRPr>
            </a:lvl4pPr>
            <a:lvl5pPr lvl="4" rtl="0">
              <a:lnSpc>
                <a:spcPct val="100000"/>
              </a:lnSpc>
              <a:spcBef>
                <a:spcPts val="0"/>
              </a:spcBef>
              <a:spcAft>
                <a:spcPts val="0"/>
              </a:spcAft>
              <a:buClr>
                <a:schemeClr val="dk1"/>
              </a:buClr>
              <a:buSzPts val="1500"/>
              <a:buNone/>
              <a:defRPr sz="1500">
                <a:solidFill>
                  <a:schemeClr val="dk1"/>
                </a:solidFill>
              </a:defRPr>
            </a:lvl5pPr>
            <a:lvl6pPr lvl="5" rtl="0">
              <a:lnSpc>
                <a:spcPct val="100000"/>
              </a:lnSpc>
              <a:spcBef>
                <a:spcPts val="0"/>
              </a:spcBef>
              <a:spcAft>
                <a:spcPts val="0"/>
              </a:spcAft>
              <a:buClr>
                <a:schemeClr val="dk1"/>
              </a:buClr>
              <a:buSzPts val="1500"/>
              <a:buNone/>
              <a:defRPr sz="1500">
                <a:solidFill>
                  <a:schemeClr val="dk1"/>
                </a:solidFill>
              </a:defRPr>
            </a:lvl6pPr>
            <a:lvl7pPr lvl="6" rtl="0">
              <a:lnSpc>
                <a:spcPct val="100000"/>
              </a:lnSpc>
              <a:spcBef>
                <a:spcPts val="0"/>
              </a:spcBef>
              <a:spcAft>
                <a:spcPts val="0"/>
              </a:spcAft>
              <a:buClr>
                <a:schemeClr val="dk1"/>
              </a:buClr>
              <a:buSzPts val="1500"/>
              <a:buNone/>
              <a:defRPr sz="1500">
                <a:solidFill>
                  <a:schemeClr val="dk1"/>
                </a:solidFill>
              </a:defRPr>
            </a:lvl7pPr>
            <a:lvl8pPr lvl="7" rtl="0">
              <a:lnSpc>
                <a:spcPct val="100000"/>
              </a:lnSpc>
              <a:spcBef>
                <a:spcPts val="0"/>
              </a:spcBef>
              <a:spcAft>
                <a:spcPts val="0"/>
              </a:spcAft>
              <a:buClr>
                <a:schemeClr val="dk1"/>
              </a:buClr>
              <a:buSzPts val="1500"/>
              <a:buNone/>
              <a:defRPr sz="1500">
                <a:solidFill>
                  <a:schemeClr val="dk1"/>
                </a:solidFill>
              </a:defRPr>
            </a:lvl8pPr>
            <a:lvl9pPr lvl="8" rtl="0">
              <a:lnSpc>
                <a:spcPct val="100000"/>
              </a:lnSpc>
              <a:spcBef>
                <a:spcPts val="0"/>
              </a:spcBef>
              <a:spcAft>
                <a:spcPts val="0"/>
              </a:spcAft>
              <a:buClr>
                <a:schemeClr val="dk1"/>
              </a:buClr>
              <a:buSzPts val="1500"/>
              <a:buNone/>
              <a:defRPr sz="1500">
                <a:solidFill>
                  <a:schemeClr val="dk1"/>
                </a:solidFill>
              </a:defRPr>
            </a:lvl9pPr>
          </a:lstStyle>
          <a:p/>
        </p:txBody>
      </p:sp>
      <p:sp>
        <p:nvSpPr>
          <p:cNvPr id="647" name="Google Shape;647;p56"/>
          <p:cNvSpPr txBox="1"/>
          <p:nvPr>
            <p:ph idx="2" type="subTitle"/>
          </p:nvPr>
        </p:nvSpPr>
        <p:spPr>
          <a:xfrm>
            <a:off x="1129300" y="3151101"/>
            <a:ext cx="2391600" cy="4683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500"/>
              <a:buNone/>
              <a:defRPr sz="1400"/>
            </a:lvl1pPr>
            <a:lvl2pPr lvl="1" rtl="0" algn="r">
              <a:lnSpc>
                <a:spcPct val="100000"/>
              </a:lnSpc>
              <a:spcBef>
                <a:spcPts val="0"/>
              </a:spcBef>
              <a:spcAft>
                <a:spcPts val="0"/>
              </a:spcAft>
              <a:buSzPts val="1500"/>
              <a:buNone/>
              <a:defRPr sz="1500"/>
            </a:lvl2pPr>
            <a:lvl3pPr lvl="2" rtl="0" algn="r">
              <a:lnSpc>
                <a:spcPct val="100000"/>
              </a:lnSpc>
              <a:spcBef>
                <a:spcPts val="0"/>
              </a:spcBef>
              <a:spcAft>
                <a:spcPts val="0"/>
              </a:spcAft>
              <a:buSzPts val="1500"/>
              <a:buNone/>
              <a:defRPr sz="1500"/>
            </a:lvl3pPr>
            <a:lvl4pPr lvl="3" rtl="0" algn="r">
              <a:lnSpc>
                <a:spcPct val="100000"/>
              </a:lnSpc>
              <a:spcBef>
                <a:spcPts val="0"/>
              </a:spcBef>
              <a:spcAft>
                <a:spcPts val="0"/>
              </a:spcAft>
              <a:buSzPts val="1500"/>
              <a:buNone/>
              <a:defRPr sz="1500"/>
            </a:lvl4pPr>
            <a:lvl5pPr lvl="4" rtl="0" algn="r">
              <a:lnSpc>
                <a:spcPct val="100000"/>
              </a:lnSpc>
              <a:spcBef>
                <a:spcPts val="0"/>
              </a:spcBef>
              <a:spcAft>
                <a:spcPts val="0"/>
              </a:spcAft>
              <a:buSzPts val="1500"/>
              <a:buNone/>
              <a:defRPr sz="1500"/>
            </a:lvl5pPr>
            <a:lvl6pPr lvl="5" rtl="0" algn="r">
              <a:lnSpc>
                <a:spcPct val="100000"/>
              </a:lnSpc>
              <a:spcBef>
                <a:spcPts val="0"/>
              </a:spcBef>
              <a:spcAft>
                <a:spcPts val="0"/>
              </a:spcAft>
              <a:buSzPts val="1500"/>
              <a:buNone/>
              <a:defRPr sz="1500"/>
            </a:lvl6pPr>
            <a:lvl7pPr lvl="6" rtl="0" algn="r">
              <a:lnSpc>
                <a:spcPct val="100000"/>
              </a:lnSpc>
              <a:spcBef>
                <a:spcPts val="0"/>
              </a:spcBef>
              <a:spcAft>
                <a:spcPts val="0"/>
              </a:spcAft>
              <a:buSzPts val="1500"/>
              <a:buNone/>
              <a:defRPr sz="1500"/>
            </a:lvl7pPr>
            <a:lvl8pPr lvl="7" rtl="0" algn="r">
              <a:lnSpc>
                <a:spcPct val="100000"/>
              </a:lnSpc>
              <a:spcBef>
                <a:spcPts val="0"/>
              </a:spcBef>
              <a:spcAft>
                <a:spcPts val="0"/>
              </a:spcAft>
              <a:buSzPts val="1500"/>
              <a:buNone/>
              <a:defRPr sz="1500"/>
            </a:lvl8pPr>
            <a:lvl9pPr lvl="8" rtl="0" algn="r">
              <a:lnSpc>
                <a:spcPct val="100000"/>
              </a:lnSpc>
              <a:spcBef>
                <a:spcPts val="0"/>
              </a:spcBef>
              <a:spcAft>
                <a:spcPts val="0"/>
              </a:spcAft>
              <a:buSzPts val="1500"/>
              <a:buNone/>
              <a:defRPr sz="1500"/>
            </a:lvl9pPr>
          </a:lstStyle>
          <a:p/>
        </p:txBody>
      </p:sp>
      <p:sp>
        <p:nvSpPr>
          <p:cNvPr id="648" name="Google Shape;648;p56"/>
          <p:cNvSpPr txBox="1"/>
          <p:nvPr>
            <p:ph type="title"/>
          </p:nvPr>
        </p:nvSpPr>
        <p:spPr>
          <a:xfrm>
            <a:off x="1125100" y="2794025"/>
            <a:ext cx="2395800" cy="2634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SzPts val="2200"/>
              <a:buNone/>
              <a:defRPr sz="2200"/>
            </a:lvl1pPr>
            <a:lvl2pPr lvl="1" rtl="0" algn="r">
              <a:lnSpc>
                <a:spcPct val="100000"/>
              </a:lnSpc>
              <a:spcBef>
                <a:spcPts val="0"/>
              </a:spcBef>
              <a:spcAft>
                <a:spcPts val="0"/>
              </a:spcAft>
              <a:buSzPts val="4800"/>
              <a:buNone/>
              <a:defRPr sz="4800"/>
            </a:lvl2pPr>
            <a:lvl3pPr lvl="2" rtl="0" algn="r">
              <a:lnSpc>
                <a:spcPct val="100000"/>
              </a:lnSpc>
              <a:spcBef>
                <a:spcPts val="0"/>
              </a:spcBef>
              <a:spcAft>
                <a:spcPts val="0"/>
              </a:spcAft>
              <a:buSzPts val="4800"/>
              <a:buNone/>
              <a:defRPr sz="4800"/>
            </a:lvl3pPr>
            <a:lvl4pPr lvl="3" rtl="0" algn="r">
              <a:lnSpc>
                <a:spcPct val="100000"/>
              </a:lnSpc>
              <a:spcBef>
                <a:spcPts val="0"/>
              </a:spcBef>
              <a:spcAft>
                <a:spcPts val="0"/>
              </a:spcAft>
              <a:buSzPts val="4800"/>
              <a:buNone/>
              <a:defRPr sz="4800"/>
            </a:lvl4pPr>
            <a:lvl5pPr lvl="4" rtl="0" algn="r">
              <a:lnSpc>
                <a:spcPct val="100000"/>
              </a:lnSpc>
              <a:spcBef>
                <a:spcPts val="0"/>
              </a:spcBef>
              <a:spcAft>
                <a:spcPts val="0"/>
              </a:spcAft>
              <a:buSzPts val="4800"/>
              <a:buNone/>
              <a:defRPr sz="4800"/>
            </a:lvl5pPr>
            <a:lvl6pPr lvl="5" rtl="0" algn="r">
              <a:lnSpc>
                <a:spcPct val="100000"/>
              </a:lnSpc>
              <a:spcBef>
                <a:spcPts val="0"/>
              </a:spcBef>
              <a:spcAft>
                <a:spcPts val="0"/>
              </a:spcAft>
              <a:buSzPts val="4800"/>
              <a:buNone/>
              <a:defRPr sz="4800"/>
            </a:lvl6pPr>
            <a:lvl7pPr lvl="6" rtl="0" algn="r">
              <a:lnSpc>
                <a:spcPct val="100000"/>
              </a:lnSpc>
              <a:spcBef>
                <a:spcPts val="0"/>
              </a:spcBef>
              <a:spcAft>
                <a:spcPts val="0"/>
              </a:spcAft>
              <a:buSzPts val="4800"/>
              <a:buNone/>
              <a:defRPr sz="4800"/>
            </a:lvl7pPr>
            <a:lvl8pPr lvl="7" rtl="0" algn="r">
              <a:lnSpc>
                <a:spcPct val="100000"/>
              </a:lnSpc>
              <a:spcBef>
                <a:spcPts val="0"/>
              </a:spcBef>
              <a:spcAft>
                <a:spcPts val="0"/>
              </a:spcAft>
              <a:buSzPts val="4800"/>
              <a:buNone/>
              <a:defRPr sz="4800"/>
            </a:lvl8pPr>
            <a:lvl9pPr lvl="8" rtl="0" algn="r">
              <a:lnSpc>
                <a:spcPct val="100000"/>
              </a:lnSpc>
              <a:spcBef>
                <a:spcPts val="0"/>
              </a:spcBef>
              <a:spcAft>
                <a:spcPts val="0"/>
              </a:spcAft>
              <a:buSzPts val="4800"/>
              <a:buNone/>
              <a:defRPr sz="4800"/>
            </a:lvl9pPr>
          </a:lstStyle>
          <a:p/>
        </p:txBody>
      </p:sp>
      <p:sp>
        <p:nvSpPr>
          <p:cNvPr id="649" name="Google Shape;649;p56"/>
          <p:cNvSpPr txBox="1"/>
          <p:nvPr>
            <p:ph idx="3" type="title"/>
          </p:nvPr>
        </p:nvSpPr>
        <p:spPr>
          <a:xfrm>
            <a:off x="5626675" y="1582550"/>
            <a:ext cx="2395800" cy="265200"/>
          </a:xfrm>
          <a:prstGeom prst="rect">
            <a:avLst/>
          </a:prstGeom>
        </p:spPr>
        <p:txBody>
          <a:bodyPr anchorCtr="0" anchor="ctr" bIns="0" lIns="91425" spcFirstLastPara="1" rIns="91425" wrap="square" tIns="0">
            <a:noAutofit/>
          </a:bodyPr>
          <a:lstStyle>
            <a:lvl1pPr lvl="0" rtl="0">
              <a:lnSpc>
                <a:spcPct val="100000"/>
              </a:lnSpc>
              <a:spcBef>
                <a:spcPts val="0"/>
              </a:spcBef>
              <a:spcAft>
                <a:spcPts val="0"/>
              </a:spcAft>
              <a:buClr>
                <a:schemeClr val="dk1"/>
              </a:buClr>
              <a:buSzPts val="2200"/>
              <a:buNone/>
              <a:defRPr sz="22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p:cSld name="CUSTOM_10">
    <p:spTree>
      <p:nvGrpSpPr>
        <p:cNvPr id="650" name="Shape 650"/>
        <p:cNvGrpSpPr/>
        <p:nvPr/>
      </p:nvGrpSpPr>
      <p:grpSpPr>
        <a:xfrm>
          <a:off x="0" y="0"/>
          <a:ext cx="0" cy="0"/>
          <a:chOff x="0" y="0"/>
          <a:chExt cx="0" cy="0"/>
        </a:xfrm>
      </p:grpSpPr>
      <p:sp>
        <p:nvSpPr>
          <p:cNvPr id="651" name="Google Shape;651;p57"/>
          <p:cNvSpPr txBox="1"/>
          <p:nvPr>
            <p:ph idx="1" type="subTitle"/>
          </p:nvPr>
        </p:nvSpPr>
        <p:spPr>
          <a:xfrm flipH="1">
            <a:off x="720000" y="1132375"/>
            <a:ext cx="7704000" cy="329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Roboto"/>
              <a:buAutoNum type="arabicPeriod"/>
              <a:defRPr sz="1200"/>
            </a:lvl1pPr>
            <a:lvl2pPr lvl="1" rtl="0" algn="ctr">
              <a:lnSpc>
                <a:spcPct val="100000"/>
              </a:lnSpc>
              <a:spcBef>
                <a:spcPts val="0"/>
              </a:spcBef>
              <a:spcAft>
                <a:spcPts val="0"/>
              </a:spcAft>
              <a:buSzPts val="1200"/>
              <a:buFont typeface="Roboto Condensed Light"/>
              <a:buAutoNum type="alphaLcPeriod"/>
              <a:defRPr sz="1200"/>
            </a:lvl2pPr>
            <a:lvl3pPr lvl="2" rtl="0" algn="ctr">
              <a:lnSpc>
                <a:spcPct val="100000"/>
              </a:lnSpc>
              <a:spcBef>
                <a:spcPts val="0"/>
              </a:spcBef>
              <a:spcAft>
                <a:spcPts val="0"/>
              </a:spcAft>
              <a:buSzPts val="1200"/>
              <a:buFont typeface="Roboto Condensed Light"/>
              <a:buAutoNum type="romanLcPeriod"/>
              <a:defRPr sz="1200"/>
            </a:lvl3pPr>
            <a:lvl4pPr lvl="3" rtl="0" algn="ctr">
              <a:lnSpc>
                <a:spcPct val="100000"/>
              </a:lnSpc>
              <a:spcBef>
                <a:spcPts val="0"/>
              </a:spcBef>
              <a:spcAft>
                <a:spcPts val="0"/>
              </a:spcAft>
              <a:buSzPts val="1200"/>
              <a:buFont typeface="Roboto Condensed Light"/>
              <a:buAutoNum type="arabicPeriod"/>
              <a:defRPr sz="1200"/>
            </a:lvl4pPr>
            <a:lvl5pPr lvl="4" rtl="0" algn="ctr">
              <a:lnSpc>
                <a:spcPct val="100000"/>
              </a:lnSpc>
              <a:spcBef>
                <a:spcPts val="0"/>
              </a:spcBef>
              <a:spcAft>
                <a:spcPts val="0"/>
              </a:spcAft>
              <a:buSzPts val="1200"/>
              <a:buFont typeface="Roboto Condensed Light"/>
              <a:buAutoNum type="alphaLcPeriod"/>
              <a:defRPr sz="1200"/>
            </a:lvl5pPr>
            <a:lvl6pPr lvl="5" rtl="0" algn="ctr">
              <a:lnSpc>
                <a:spcPct val="100000"/>
              </a:lnSpc>
              <a:spcBef>
                <a:spcPts val="0"/>
              </a:spcBef>
              <a:spcAft>
                <a:spcPts val="0"/>
              </a:spcAft>
              <a:buSzPts val="1200"/>
              <a:buFont typeface="Roboto Condensed Light"/>
              <a:buAutoNum type="romanLcPeriod"/>
              <a:defRPr sz="1200"/>
            </a:lvl6pPr>
            <a:lvl7pPr lvl="6" rtl="0" algn="ctr">
              <a:lnSpc>
                <a:spcPct val="100000"/>
              </a:lnSpc>
              <a:spcBef>
                <a:spcPts val="0"/>
              </a:spcBef>
              <a:spcAft>
                <a:spcPts val="0"/>
              </a:spcAft>
              <a:buSzPts val="1200"/>
              <a:buFont typeface="Roboto Condensed Light"/>
              <a:buAutoNum type="arabicPeriod"/>
              <a:defRPr sz="1200"/>
            </a:lvl7pPr>
            <a:lvl8pPr lvl="7" rtl="0" algn="ctr">
              <a:lnSpc>
                <a:spcPct val="100000"/>
              </a:lnSpc>
              <a:spcBef>
                <a:spcPts val="0"/>
              </a:spcBef>
              <a:spcAft>
                <a:spcPts val="0"/>
              </a:spcAft>
              <a:buSzPts val="1200"/>
              <a:buFont typeface="Roboto Condensed Light"/>
              <a:buAutoNum type="alphaLcPeriod"/>
              <a:defRPr sz="1200"/>
            </a:lvl8pPr>
            <a:lvl9pPr lvl="8" rtl="0" algn="ctr">
              <a:lnSpc>
                <a:spcPct val="100000"/>
              </a:lnSpc>
              <a:spcBef>
                <a:spcPts val="0"/>
              </a:spcBef>
              <a:spcAft>
                <a:spcPts val="0"/>
              </a:spcAft>
              <a:buSzPts val="1200"/>
              <a:buFont typeface="Roboto Condensed Light"/>
              <a:buAutoNum type="romanLcPeriod"/>
              <a:defRPr sz="1200"/>
            </a:lvl9pPr>
          </a:lstStyle>
          <a:p/>
        </p:txBody>
      </p:sp>
      <p:sp>
        <p:nvSpPr>
          <p:cNvPr id="652" name="Google Shape;652;p57"/>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1">
    <p:spTree>
      <p:nvGrpSpPr>
        <p:cNvPr id="653" name="Shape 653"/>
        <p:cNvGrpSpPr/>
        <p:nvPr/>
      </p:nvGrpSpPr>
      <p:grpSpPr>
        <a:xfrm>
          <a:off x="0" y="0"/>
          <a:ext cx="0" cy="0"/>
          <a:chOff x="0" y="0"/>
          <a:chExt cx="0" cy="0"/>
        </a:xfrm>
      </p:grpSpPr>
      <p:sp>
        <p:nvSpPr>
          <p:cNvPr id="654" name="Google Shape;654;p58"/>
          <p:cNvSpPr txBox="1"/>
          <p:nvPr>
            <p:ph idx="1" type="subTitle"/>
          </p:nvPr>
        </p:nvSpPr>
        <p:spPr>
          <a:xfrm>
            <a:off x="6416724"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55" name="Google Shape;655;p58"/>
          <p:cNvSpPr txBox="1"/>
          <p:nvPr>
            <p:ph type="title"/>
          </p:nvPr>
        </p:nvSpPr>
        <p:spPr>
          <a:xfrm>
            <a:off x="6385849"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656" name="Google Shape;656;p58"/>
          <p:cNvSpPr txBox="1"/>
          <p:nvPr>
            <p:ph idx="2" type="subTitle"/>
          </p:nvPr>
        </p:nvSpPr>
        <p:spPr>
          <a:xfrm>
            <a:off x="835225"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57" name="Google Shape;657;p58"/>
          <p:cNvSpPr txBox="1"/>
          <p:nvPr>
            <p:ph idx="3" type="title"/>
          </p:nvPr>
        </p:nvSpPr>
        <p:spPr>
          <a:xfrm>
            <a:off x="804350"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658" name="Google Shape;658;p58"/>
          <p:cNvSpPr txBox="1"/>
          <p:nvPr>
            <p:ph idx="4" type="subTitle"/>
          </p:nvPr>
        </p:nvSpPr>
        <p:spPr>
          <a:xfrm>
            <a:off x="3624150"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59" name="Google Shape;659;p58"/>
          <p:cNvSpPr txBox="1"/>
          <p:nvPr>
            <p:ph idx="5" type="title"/>
          </p:nvPr>
        </p:nvSpPr>
        <p:spPr>
          <a:xfrm>
            <a:off x="3593246" y="17533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660" name="Google Shape;660;p58"/>
          <p:cNvSpPr txBox="1"/>
          <p:nvPr>
            <p:ph idx="6" type="subTitle"/>
          </p:nvPr>
        </p:nvSpPr>
        <p:spPr>
          <a:xfrm>
            <a:off x="6416724"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61" name="Google Shape;661;p58"/>
          <p:cNvSpPr txBox="1"/>
          <p:nvPr>
            <p:ph idx="7" type="title"/>
          </p:nvPr>
        </p:nvSpPr>
        <p:spPr>
          <a:xfrm>
            <a:off x="6385824"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662" name="Google Shape;662;p58"/>
          <p:cNvSpPr txBox="1"/>
          <p:nvPr>
            <p:ph idx="8" type="subTitle"/>
          </p:nvPr>
        </p:nvSpPr>
        <p:spPr>
          <a:xfrm>
            <a:off x="835225"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63" name="Google Shape;663;p58"/>
          <p:cNvSpPr txBox="1"/>
          <p:nvPr>
            <p:ph idx="9" type="title"/>
          </p:nvPr>
        </p:nvSpPr>
        <p:spPr>
          <a:xfrm>
            <a:off x="804325"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664" name="Google Shape;664;p58"/>
          <p:cNvSpPr txBox="1"/>
          <p:nvPr>
            <p:ph idx="13" type="subTitle"/>
          </p:nvPr>
        </p:nvSpPr>
        <p:spPr>
          <a:xfrm>
            <a:off x="3624150"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65" name="Google Shape;665;p58"/>
          <p:cNvSpPr txBox="1"/>
          <p:nvPr>
            <p:ph idx="14" type="title"/>
          </p:nvPr>
        </p:nvSpPr>
        <p:spPr>
          <a:xfrm>
            <a:off x="3593246" y="32966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666" name="Google Shape;666;p58"/>
          <p:cNvSpPr txBox="1"/>
          <p:nvPr>
            <p:ph idx="1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667" name="Google Shape;667;p58"/>
          <p:cNvSpPr/>
          <p:nvPr/>
        </p:nvSpPr>
        <p:spPr>
          <a:xfrm flipH="1">
            <a:off x="-40" y="1952289"/>
            <a:ext cx="7790203" cy="13187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8"/>
          <p:cNvSpPr/>
          <p:nvPr/>
        </p:nvSpPr>
        <p:spPr>
          <a:xfrm flipH="1">
            <a:off x="933395" y="3495600"/>
            <a:ext cx="8210589" cy="131851"/>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Percentages">
  <p:cSld name="CUSTOM_12">
    <p:spTree>
      <p:nvGrpSpPr>
        <p:cNvPr id="669" name="Shape 669"/>
        <p:cNvGrpSpPr/>
        <p:nvPr/>
      </p:nvGrpSpPr>
      <p:grpSpPr>
        <a:xfrm>
          <a:off x="0" y="0"/>
          <a:ext cx="0" cy="0"/>
          <a:chOff x="0" y="0"/>
          <a:chExt cx="0" cy="0"/>
        </a:xfrm>
      </p:grpSpPr>
      <p:sp>
        <p:nvSpPr>
          <p:cNvPr id="670" name="Google Shape;670;p59"/>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671" name="Google Shape;671;p59"/>
          <p:cNvSpPr txBox="1"/>
          <p:nvPr>
            <p:ph hasCustomPrompt="1" idx="2" type="title"/>
          </p:nvPr>
        </p:nvSpPr>
        <p:spPr>
          <a:xfrm>
            <a:off x="2201811"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672" name="Google Shape;672;p59"/>
          <p:cNvSpPr txBox="1"/>
          <p:nvPr>
            <p:ph hasCustomPrompt="1" idx="3" type="title"/>
          </p:nvPr>
        </p:nvSpPr>
        <p:spPr>
          <a:xfrm>
            <a:off x="5332488"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673" name="Google Shape;673;p59"/>
          <p:cNvSpPr/>
          <p:nvPr/>
        </p:nvSpPr>
        <p:spPr>
          <a:xfrm flipH="1">
            <a:off x="-11" y="0"/>
            <a:ext cx="1371614" cy="356851"/>
          </a:xfrm>
          <a:custGeom>
            <a:rect b="b" l="l" r="r" t="t"/>
            <a:pathLst>
              <a:path extrusionOk="0" h="2775" w="16884">
                <a:moveTo>
                  <a:pt x="0" y="1"/>
                </a:moveTo>
                <a:lnTo>
                  <a:pt x="0" y="2775"/>
                </a:lnTo>
                <a:lnTo>
                  <a:pt x="16883" y="2775"/>
                </a:lnTo>
                <a:lnTo>
                  <a:pt x="168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9"/>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9"/>
          <p:cNvSpPr/>
          <p:nvPr/>
        </p:nvSpPr>
        <p:spPr>
          <a:xfrm flipH="1">
            <a:off x="7353292" y="4786292"/>
            <a:ext cx="1371614"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numbers">
  <p:cSld name="CUSTOM_15">
    <p:spTree>
      <p:nvGrpSpPr>
        <p:cNvPr id="676" name="Shape 676"/>
        <p:cNvGrpSpPr/>
        <p:nvPr/>
      </p:nvGrpSpPr>
      <p:grpSpPr>
        <a:xfrm>
          <a:off x="0" y="0"/>
          <a:ext cx="0" cy="0"/>
          <a:chOff x="0" y="0"/>
          <a:chExt cx="0" cy="0"/>
        </a:xfrm>
      </p:grpSpPr>
      <p:sp>
        <p:nvSpPr>
          <p:cNvPr id="677" name="Google Shape;677;p60"/>
          <p:cNvSpPr txBox="1"/>
          <p:nvPr>
            <p:ph idx="1" type="subTitle"/>
          </p:nvPr>
        </p:nvSpPr>
        <p:spPr>
          <a:xfrm>
            <a:off x="3423600" y="1473000"/>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78" name="Google Shape;678;p60"/>
          <p:cNvSpPr txBox="1"/>
          <p:nvPr>
            <p:ph hasCustomPrompt="1" type="title"/>
          </p:nvPr>
        </p:nvSpPr>
        <p:spPr>
          <a:xfrm>
            <a:off x="3423750" y="934700"/>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679" name="Google Shape;679;p60"/>
          <p:cNvSpPr txBox="1"/>
          <p:nvPr>
            <p:ph idx="2" type="subTitle"/>
          </p:nvPr>
        </p:nvSpPr>
        <p:spPr>
          <a:xfrm>
            <a:off x="3423600" y="2688513"/>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80" name="Google Shape;680;p60"/>
          <p:cNvSpPr txBox="1"/>
          <p:nvPr>
            <p:ph hasCustomPrompt="1" idx="3" type="title"/>
          </p:nvPr>
        </p:nvSpPr>
        <p:spPr>
          <a:xfrm>
            <a:off x="3423750" y="2150202"/>
            <a:ext cx="2296500" cy="4572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681" name="Google Shape;681;p60"/>
          <p:cNvSpPr txBox="1"/>
          <p:nvPr>
            <p:ph idx="4" type="subTitle"/>
          </p:nvPr>
        </p:nvSpPr>
        <p:spPr>
          <a:xfrm>
            <a:off x="3423750" y="3904025"/>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82" name="Google Shape;682;p60"/>
          <p:cNvSpPr txBox="1"/>
          <p:nvPr>
            <p:ph hasCustomPrompt="1" idx="5" type="title"/>
          </p:nvPr>
        </p:nvSpPr>
        <p:spPr>
          <a:xfrm>
            <a:off x="3423750" y="3365703"/>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683" name="Google Shape;683;p60"/>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60"/>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60"/>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60"/>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60"/>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60"/>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60"/>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60"/>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60"/>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95" name="Shape 695"/>
        <p:cNvGrpSpPr/>
        <p:nvPr/>
      </p:nvGrpSpPr>
      <p:grpSpPr>
        <a:xfrm>
          <a:off x="0" y="0"/>
          <a:ext cx="0" cy="0"/>
          <a:chOff x="0" y="0"/>
          <a:chExt cx="0" cy="0"/>
        </a:xfrm>
      </p:grpSpPr>
      <p:grpSp>
        <p:nvGrpSpPr>
          <p:cNvPr id="696" name="Google Shape;696;p62"/>
          <p:cNvGrpSpPr/>
          <p:nvPr/>
        </p:nvGrpSpPr>
        <p:grpSpPr>
          <a:xfrm>
            <a:off x="7362284" y="1723643"/>
            <a:ext cx="1781706" cy="3419867"/>
            <a:chOff x="7397009" y="1731193"/>
            <a:chExt cx="1781706" cy="3419867"/>
          </a:xfrm>
        </p:grpSpPr>
        <p:sp>
          <p:nvSpPr>
            <p:cNvPr id="697" name="Google Shape;697;p62"/>
            <p:cNvSpPr/>
            <p:nvPr/>
          </p:nvSpPr>
          <p:spPr>
            <a:xfrm>
              <a:off x="7858529" y="1731193"/>
              <a:ext cx="1320185" cy="132176"/>
            </a:xfrm>
            <a:custGeom>
              <a:rect b="b" l="l" r="r" t="t"/>
              <a:pathLst>
                <a:path extrusionOk="0" h="1930" w="19277">
                  <a:moveTo>
                    <a:pt x="1" y="1"/>
                  </a:moveTo>
                  <a:lnTo>
                    <a:pt x="1" y="1930"/>
                  </a:lnTo>
                  <a:lnTo>
                    <a:pt x="19277" y="1930"/>
                  </a:lnTo>
                  <a:lnTo>
                    <a:pt x="1927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62"/>
            <p:cNvSpPr/>
            <p:nvPr/>
          </p:nvSpPr>
          <p:spPr>
            <a:xfrm>
              <a:off x="7784360" y="1950550"/>
              <a:ext cx="865993" cy="132176"/>
            </a:xfrm>
            <a:custGeom>
              <a:rect b="b" l="l" r="r" t="t"/>
              <a:pathLst>
                <a:path extrusionOk="0" h="1930" w="12645">
                  <a:moveTo>
                    <a:pt x="0" y="1"/>
                  </a:moveTo>
                  <a:lnTo>
                    <a:pt x="0" y="1929"/>
                  </a:lnTo>
                  <a:lnTo>
                    <a:pt x="12645" y="1929"/>
                  </a:lnTo>
                  <a:lnTo>
                    <a:pt x="1264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62"/>
            <p:cNvSpPr/>
            <p:nvPr/>
          </p:nvSpPr>
          <p:spPr>
            <a:xfrm>
              <a:off x="8855808" y="1950550"/>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62"/>
            <p:cNvSpPr/>
            <p:nvPr/>
          </p:nvSpPr>
          <p:spPr>
            <a:xfrm>
              <a:off x="8445651" y="2169086"/>
              <a:ext cx="733063" cy="132998"/>
            </a:xfrm>
            <a:custGeom>
              <a:rect b="b" l="l" r="r" t="t"/>
              <a:pathLst>
                <a:path extrusionOk="0" h="1942" w="10704">
                  <a:moveTo>
                    <a:pt x="0" y="0"/>
                  </a:moveTo>
                  <a:lnTo>
                    <a:pt x="0" y="1941"/>
                  </a:lnTo>
                  <a:lnTo>
                    <a:pt x="10704" y="1941"/>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62"/>
            <p:cNvSpPr/>
            <p:nvPr/>
          </p:nvSpPr>
          <p:spPr>
            <a:xfrm>
              <a:off x="8738356" y="2388443"/>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62"/>
            <p:cNvSpPr/>
            <p:nvPr/>
          </p:nvSpPr>
          <p:spPr>
            <a:xfrm>
              <a:off x="7990637" y="2388443"/>
              <a:ext cx="597737" cy="132929"/>
            </a:xfrm>
            <a:custGeom>
              <a:rect b="b" l="l" r="r" t="t"/>
              <a:pathLst>
                <a:path extrusionOk="0" h="1941" w="8728">
                  <a:moveTo>
                    <a:pt x="1" y="0"/>
                  </a:moveTo>
                  <a:lnTo>
                    <a:pt x="1" y="1941"/>
                  </a:lnTo>
                  <a:lnTo>
                    <a:pt x="8728" y="1941"/>
                  </a:lnTo>
                  <a:lnTo>
                    <a:pt x="8728"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62"/>
            <p:cNvSpPr/>
            <p:nvPr/>
          </p:nvSpPr>
          <p:spPr>
            <a:xfrm>
              <a:off x="7683208" y="2607801"/>
              <a:ext cx="1495507" cy="132108"/>
            </a:xfrm>
            <a:custGeom>
              <a:rect b="b" l="l" r="r" t="t"/>
              <a:pathLst>
                <a:path extrusionOk="0" h="1929"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62"/>
            <p:cNvSpPr/>
            <p:nvPr/>
          </p:nvSpPr>
          <p:spPr>
            <a:xfrm>
              <a:off x="8298888" y="2827090"/>
              <a:ext cx="879827" cy="132176"/>
            </a:xfrm>
            <a:custGeom>
              <a:rect b="b" l="l" r="r" t="t"/>
              <a:pathLst>
                <a:path extrusionOk="0" h="1930" w="12847">
                  <a:moveTo>
                    <a:pt x="0" y="1"/>
                  </a:moveTo>
                  <a:lnTo>
                    <a:pt x="0" y="1930"/>
                  </a:lnTo>
                  <a:lnTo>
                    <a:pt x="12847" y="1930"/>
                  </a:lnTo>
                  <a:lnTo>
                    <a:pt x="128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62"/>
            <p:cNvSpPr/>
            <p:nvPr/>
          </p:nvSpPr>
          <p:spPr>
            <a:xfrm>
              <a:off x="8855808" y="3046447"/>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62"/>
            <p:cNvSpPr/>
            <p:nvPr/>
          </p:nvSpPr>
          <p:spPr>
            <a:xfrm>
              <a:off x="7784360" y="2169086"/>
              <a:ext cx="499050" cy="132998"/>
            </a:xfrm>
            <a:custGeom>
              <a:rect b="b" l="l" r="r" t="t"/>
              <a:pathLst>
                <a:path extrusionOk="0" h="1942" w="7287">
                  <a:moveTo>
                    <a:pt x="0" y="0"/>
                  </a:moveTo>
                  <a:lnTo>
                    <a:pt x="0" y="1941"/>
                  </a:lnTo>
                  <a:lnTo>
                    <a:pt x="7287" y="1941"/>
                  </a:lnTo>
                  <a:lnTo>
                    <a:pt x="72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62"/>
            <p:cNvSpPr/>
            <p:nvPr/>
          </p:nvSpPr>
          <p:spPr>
            <a:xfrm>
              <a:off x="8020017" y="4142344"/>
              <a:ext cx="322975" cy="132176"/>
            </a:xfrm>
            <a:custGeom>
              <a:rect b="b" l="l" r="r" t="t"/>
              <a:pathLst>
                <a:path extrusionOk="0" h="1930" w="4716">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62"/>
            <p:cNvSpPr/>
            <p:nvPr/>
          </p:nvSpPr>
          <p:spPr>
            <a:xfrm>
              <a:off x="7521789" y="4142344"/>
              <a:ext cx="322153" cy="132176"/>
            </a:xfrm>
            <a:custGeom>
              <a:rect b="b" l="l" r="r" t="t"/>
              <a:pathLst>
                <a:path extrusionOk="0" h="1930" w="4704">
                  <a:moveTo>
                    <a:pt x="0" y="1"/>
                  </a:moveTo>
                  <a:lnTo>
                    <a:pt x="0" y="1929"/>
                  </a:lnTo>
                  <a:lnTo>
                    <a:pt x="4703" y="1929"/>
                  </a:lnTo>
                  <a:lnTo>
                    <a:pt x="47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62"/>
            <p:cNvSpPr/>
            <p:nvPr/>
          </p:nvSpPr>
          <p:spPr>
            <a:xfrm>
              <a:off x="8152056" y="3264983"/>
              <a:ext cx="1026659" cy="132998"/>
            </a:xfrm>
            <a:custGeom>
              <a:rect b="b" l="l" r="r" t="t"/>
              <a:pathLst>
                <a:path extrusionOk="0" h="1942" w="14991">
                  <a:moveTo>
                    <a:pt x="1" y="0"/>
                  </a:moveTo>
                  <a:lnTo>
                    <a:pt x="1" y="1941"/>
                  </a:lnTo>
                  <a:lnTo>
                    <a:pt x="14991" y="1941"/>
                  </a:lnTo>
                  <a:lnTo>
                    <a:pt x="1499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62"/>
            <p:cNvSpPr/>
            <p:nvPr/>
          </p:nvSpPr>
          <p:spPr>
            <a:xfrm>
              <a:off x="7784360" y="3484340"/>
              <a:ext cx="807301" cy="132929"/>
            </a:xfrm>
            <a:custGeom>
              <a:rect b="b" l="l" r="r" t="t"/>
              <a:pathLst>
                <a:path extrusionOk="0" h="1941" w="11788">
                  <a:moveTo>
                    <a:pt x="0" y="0"/>
                  </a:moveTo>
                  <a:lnTo>
                    <a:pt x="0" y="1941"/>
                  </a:lnTo>
                  <a:lnTo>
                    <a:pt x="11787" y="1941"/>
                  </a:lnTo>
                  <a:lnTo>
                    <a:pt x="117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62"/>
            <p:cNvSpPr/>
            <p:nvPr/>
          </p:nvSpPr>
          <p:spPr>
            <a:xfrm>
              <a:off x="8738356" y="3484340"/>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62"/>
            <p:cNvSpPr/>
            <p:nvPr/>
          </p:nvSpPr>
          <p:spPr>
            <a:xfrm>
              <a:off x="7931945" y="3046447"/>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62"/>
            <p:cNvSpPr/>
            <p:nvPr/>
          </p:nvSpPr>
          <p:spPr>
            <a:xfrm>
              <a:off x="8445651" y="3703698"/>
              <a:ext cx="733063" cy="132108"/>
            </a:xfrm>
            <a:custGeom>
              <a:rect b="b" l="l" r="r" t="t"/>
              <a:pathLst>
                <a:path extrusionOk="0" h="1929" w="10704">
                  <a:moveTo>
                    <a:pt x="0" y="0"/>
                  </a:moveTo>
                  <a:lnTo>
                    <a:pt x="0" y="1929"/>
                  </a:lnTo>
                  <a:lnTo>
                    <a:pt x="10704" y="1929"/>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62"/>
            <p:cNvSpPr/>
            <p:nvPr/>
          </p:nvSpPr>
          <p:spPr>
            <a:xfrm>
              <a:off x="8855808" y="3922987"/>
              <a:ext cx="322907" cy="132176"/>
            </a:xfrm>
            <a:custGeom>
              <a:rect b="b" l="l" r="r" t="t"/>
              <a:pathLst>
                <a:path extrusionOk="0" h="1930" w="4715">
                  <a:moveTo>
                    <a:pt x="0" y="1"/>
                  </a:moveTo>
                  <a:lnTo>
                    <a:pt x="0" y="1930"/>
                  </a:lnTo>
                  <a:lnTo>
                    <a:pt x="4715" y="1930"/>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62"/>
            <p:cNvSpPr/>
            <p:nvPr/>
          </p:nvSpPr>
          <p:spPr>
            <a:xfrm>
              <a:off x="7990637" y="3703698"/>
              <a:ext cx="322975" cy="132108"/>
            </a:xfrm>
            <a:custGeom>
              <a:rect b="b" l="l" r="r" t="t"/>
              <a:pathLst>
                <a:path extrusionOk="0" h="1929" w="4716">
                  <a:moveTo>
                    <a:pt x="1" y="0"/>
                  </a:moveTo>
                  <a:lnTo>
                    <a:pt x="1" y="1929"/>
                  </a:lnTo>
                  <a:lnTo>
                    <a:pt x="4715" y="1929"/>
                  </a:lnTo>
                  <a:lnTo>
                    <a:pt x="471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62"/>
            <p:cNvSpPr/>
            <p:nvPr/>
          </p:nvSpPr>
          <p:spPr>
            <a:xfrm>
              <a:off x="8445651" y="4142344"/>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62"/>
            <p:cNvSpPr/>
            <p:nvPr/>
          </p:nvSpPr>
          <p:spPr>
            <a:xfrm>
              <a:off x="7858529" y="3922987"/>
              <a:ext cx="862774" cy="132176"/>
            </a:xfrm>
            <a:custGeom>
              <a:rect b="b" l="l" r="r" t="t"/>
              <a:pathLst>
                <a:path extrusionOk="0" h="1930" w="12598">
                  <a:moveTo>
                    <a:pt x="1" y="1"/>
                  </a:moveTo>
                  <a:lnTo>
                    <a:pt x="1" y="1930"/>
                  </a:lnTo>
                  <a:lnTo>
                    <a:pt x="12598" y="1930"/>
                  </a:lnTo>
                  <a:lnTo>
                    <a:pt x="125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62"/>
            <p:cNvSpPr/>
            <p:nvPr/>
          </p:nvSpPr>
          <p:spPr>
            <a:xfrm>
              <a:off x="7683208" y="4361702"/>
              <a:ext cx="1495507" cy="132176"/>
            </a:xfrm>
            <a:custGeom>
              <a:rect b="b" l="l" r="r" t="t"/>
              <a:pathLst>
                <a:path extrusionOk="0" h="1930"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62"/>
            <p:cNvSpPr/>
            <p:nvPr/>
          </p:nvSpPr>
          <p:spPr>
            <a:xfrm>
              <a:off x="8767736" y="4580237"/>
              <a:ext cx="410978" cy="132929"/>
            </a:xfrm>
            <a:custGeom>
              <a:rect b="b" l="l" r="r" t="t"/>
              <a:pathLst>
                <a:path extrusionOk="0" h="1941" w="6001">
                  <a:moveTo>
                    <a:pt x="0" y="0"/>
                  </a:moveTo>
                  <a:lnTo>
                    <a:pt x="0" y="1941"/>
                  </a:lnTo>
                  <a:lnTo>
                    <a:pt x="6001" y="1941"/>
                  </a:lnTo>
                  <a:lnTo>
                    <a:pt x="600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62"/>
            <p:cNvSpPr/>
            <p:nvPr/>
          </p:nvSpPr>
          <p:spPr>
            <a:xfrm>
              <a:off x="7814494" y="4580237"/>
              <a:ext cx="773880" cy="132929"/>
            </a:xfrm>
            <a:custGeom>
              <a:rect b="b" l="l" r="r" t="t"/>
              <a:pathLst>
                <a:path extrusionOk="0" h="1941" w="11300">
                  <a:moveTo>
                    <a:pt x="1" y="0"/>
                  </a:moveTo>
                  <a:lnTo>
                    <a:pt x="1" y="1941"/>
                  </a:lnTo>
                  <a:lnTo>
                    <a:pt x="11300" y="1941"/>
                  </a:lnTo>
                  <a:lnTo>
                    <a:pt x="1130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62"/>
            <p:cNvSpPr/>
            <p:nvPr/>
          </p:nvSpPr>
          <p:spPr>
            <a:xfrm>
              <a:off x="7397009" y="4799526"/>
              <a:ext cx="833394" cy="132998"/>
            </a:xfrm>
            <a:custGeom>
              <a:rect b="b" l="l" r="r" t="t"/>
              <a:pathLst>
                <a:path extrusionOk="0" h="1942" w="12169">
                  <a:moveTo>
                    <a:pt x="1" y="1"/>
                  </a:moveTo>
                  <a:lnTo>
                    <a:pt x="1" y="1942"/>
                  </a:lnTo>
                  <a:lnTo>
                    <a:pt x="12169" y="1942"/>
                  </a:lnTo>
                  <a:lnTo>
                    <a:pt x="1216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62"/>
            <p:cNvSpPr/>
            <p:nvPr/>
          </p:nvSpPr>
          <p:spPr>
            <a:xfrm>
              <a:off x="8382851" y="4799526"/>
              <a:ext cx="795864" cy="132998"/>
            </a:xfrm>
            <a:custGeom>
              <a:rect b="b" l="l" r="r" t="t"/>
              <a:pathLst>
                <a:path extrusionOk="0" h="1942" w="11621">
                  <a:moveTo>
                    <a:pt x="0" y="1"/>
                  </a:moveTo>
                  <a:lnTo>
                    <a:pt x="0" y="1942"/>
                  </a:lnTo>
                  <a:lnTo>
                    <a:pt x="11621" y="1942"/>
                  </a:lnTo>
                  <a:lnTo>
                    <a:pt x="1162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62"/>
            <p:cNvSpPr/>
            <p:nvPr/>
          </p:nvSpPr>
          <p:spPr>
            <a:xfrm>
              <a:off x="8064053" y="5018884"/>
              <a:ext cx="1114662" cy="132176"/>
            </a:xfrm>
            <a:custGeom>
              <a:rect b="b" l="l" r="r" t="t"/>
              <a:pathLst>
                <a:path extrusionOk="0" h="1930" w="16276">
                  <a:moveTo>
                    <a:pt x="0" y="1"/>
                  </a:moveTo>
                  <a:lnTo>
                    <a:pt x="0" y="1930"/>
                  </a:lnTo>
                  <a:lnTo>
                    <a:pt x="16276" y="1930"/>
                  </a:lnTo>
                  <a:lnTo>
                    <a:pt x="1627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 name="Google Shape;724;p62"/>
          <p:cNvSpPr/>
          <p:nvPr/>
        </p:nvSpPr>
        <p:spPr>
          <a:xfrm>
            <a:off x="1962382" y="0"/>
            <a:ext cx="2721868" cy="387420"/>
          </a:xfrm>
          <a:custGeom>
            <a:rect b="b" l="l" r="r" t="t"/>
            <a:pathLst>
              <a:path extrusionOk="0" h="5657" w="39744">
                <a:moveTo>
                  <a:pt x="1" y="1"/>
                </a:moveTo>
                <a:lnTo>
                  <a:pt x="1" y="5656"/>
                </a:lnTo>
                <a:lnTo>
                  <a:pt x="39744" y="5656"/>
                </a:lnTo>
                <a:lnTo>
                  <a:pt x="397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62"/>
          <p:cNvSpPr/>
          <p:nvPr/>
        </p:nvSpPr>
        <p:spPr>
          <a:xfrm>
            <a:off x="873813" y="0"/>
            <a:ext cx="664647" cy="387420"/>
          </a:xfrm>
          <a:custGeom>
            <a:rect b="b" l="l" r="r" t="t"/>
            <a:pathLst>
              <a:path extrusionOk="0" h="5657" w="9705">
                <a:moveTo>
                  <a:pt x="1" y="1"/>
                </a:moveTo>
                <a:lnTo>
                  <a:pt x="1" y="5656"/>
                </a:lnTo>
                <a:lnTo>
                  <a:pt x="9704" y="5656"/>
                </a:lnTo>
                <a:lnTo>
                  <a:pt x="97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62"/>
          <p:cNvSpPr/>
          <p:nvPr/>
        </p:nvSpPr>
        <p:spPr>
          <a:xfrm>
            <a:off x="1049134" y="938616"/>
            <a:ext cx="212098" cy="385776"/>
          </a:xfrm>
          <a:custGeom>
            <a:rect b="b" l="l" r="r" t="t"/>
            <a:pathLst>
              <a:path extrusionOk="0" h="5633" w="3097">
                <a:moveTo>
                  <a:pt x="2239" y="1"/>
                </a:moveTo>
                <a:lnTo>
                  <a:pt x="1" y="5275"/>
                </a:lnTo>
                <a:lnTo>
                  <a:pt x="846" y="5633"/>
                </a:lnTo>
                <a:lnTo>
                  <a:pt x="3096" y="370"/>
                </a:lnTo>
                <a:lnTo>
                  <a:pt x="22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62"/>
          <p:cNvSpPr/>
          <p:nvPr/>
        </p:nvSpPr>
        <p:spPr>
          <a:xfrm>
            <a:off x="873813" y="1008745"/>
            <a:ext cx="167240" cy="245519"/>
          </a:xfrm>
          <a:custGeom>
            <a:rect b="b" l="l" r="r" t="t"/>
            <a:pathLst>
              <a:path extrusionOk="0" h="3585" w="2442">
                <a:moveTo>
                  <a:pt x="1787" y="1"/>
                </a:moveTo>
                <a:lnTo>
                  <a:pt x="1" y="1787"/>
                </a:lnTo>
                <a:lnTo>
                  <a:pt x="1787" y="3585"/>
                </a:lnTo>
                <a:lnTo>
                  <a:pt x="2442" y="2930"/>
                </a:lnTo>
                <a:lnTo>
                  <a:pt x="1299" y="1787"/>
                </a:lnTo>
                <a:lnTo>
                  <a:pt x="2442" y="656"/>
                </a:lnTo>
                <a:lnTo>
                  <a:pt x="17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62"/>
          <p:cNvSpPr/>
          <p:nvPr/>
        </p:nvSpPr>
        <p:spPr>
          <a:xfrm>
            <a:off x="1268492" y="1008745"/>
            <a:ext cx="168062" cy="245519"/>
          </a:xfrm>
          <a:custGeom>
            <a:rect b="b" l="l" r="r" t="t"/>
            <a:pathLst>
              <a:path extrusionOk="0" h="3585" w="2454">
                <a:moveTo>
                  <a:pt x="655" y="1"/>
                </a:moveTo>
                <a:lnTo>
                  <a:pt x="0" y="656"/>
                </a:lnTo>
                <a:lnTo>
                  <a:pt x="1143" y="1787"/>
                </a:lnTo>
                <a:lnTo>
                  <a:pt x="0" y="2930"/>
                </a:lnTo>
                <a:lnTo>
                  <a:pt x="655" y="3585"/>
                </a:lnTo>
                <a:lnTo>
                  <a:pt x="2453" y="1787"/>
                </a:lnTo>
                <a:lnTo>
                  <a:pt x="6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62"/>
          <p:cNvSpPr/>
          <p:nvPr/>
        </p:nvSpPr>
        <p:spPr>
          <a:xfrm>
            <a:off x="3516020" y="4983597"/>
            <a:ext cx="1054395" cy="159912"/>
          </a:xfrm>
          <a:custGeom>
            <a:rect b="b" l="l" r="r" t="t"/>
            <a:pathLst>
              <a:path extrusionOk="0" h="2335" w="15396">
                <a:moveTo>
                  <a:pt x="1" y="1"/>
                </a:moveTo>
                <a:lnTo>
                  <a:pt x="1" y="2335"/>
                </a:lnTo>
                <a:lnTo>
                  <a:pt x="15395" y="2335"/>
                </a:lnTo>
                <a:lnTo>
                  <a:pt x="15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62"/>
          <p:cNvSpPr/>
          <p:nvPr/>
        </p:nvSpPr>
        <p:spPr>
          <a:xfrm>
            <a:off x="1160341" y="4983597"/>
            <a:ext cx="2152689" cy="159912"/>
          </a:xfrm>
          <a:custGeom>
            <a:rect b="b" l="l" r="r" t="t"/>
            <a:pathLst>
              <a:path extrusionOk="0" h="2335" w="31433">
                <a:moveTo>
                  <a:pt x="0" y="1"/>
                </a:moveTo>
                <a:lnTo>
                  <a:pt x="0" y="2335"/>
                </a:lnTo>
                <a:lnTo>
                  <a:pt x="31433" y="2335"/>
                </a:lnTo>
                <a:lnTo>
                  <a:pt x="314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62"/>
          <p:cNvSpPr/>
          <p:nvPr/>
        </p:nvSpPr>
        <p:spPr>
          <a:xfrm>
            <a:off x="1805333" y="4452017"/>
            <a:ext cx="3750923" cy="160666"/>
          </a:xfrm>
          <a:custGeom>
            <a:rect b="b" l="l" r="r" t="t"/>
            <a:pathLst>
              <a:path extrusionOk="0" h="2346" w="54770">
                <a:moveTo>
                  <a:pt x="0" y="0"/>
                </a:moveTo>
                <a:lnTo>
                  <a:pt x="0" y="2346"/>
                </a:lnTo>
                <a:lnTo>
                  <a:pt x="54769" y="2346"/>
                </a:lnTo>
                <a:lnTo>
                  <a:pt x="547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62"/>
          <p:cNvSpPr/>
          <p:nvPr/>
        </p:nvSpPr>
        <p:spPr>
          <a:xfrm>
            <a:off x="0" y="4452017"/>
            <a:ext cx="1490645" cy="160666"/>
          </a:xfrm>
          <a:custGeom>
            <a:rect b="b" l="l" r="r" t="t"/>
            <a:pathLst>
              <a:path extrusionOk="0" h="2346" w="21766">
                <a:moveTo>
                  <a:pt x="1" y="0"/>
                </a:moveTo>
                <a:lnTo>
                  <a:pt x="1" y="2346"/>
                </a:lnTo>
                <a:lnTo>
                  <a:pt x="21765" y="2346"/>
                </a:lnTo>
                <a:lnTo>
                  <a:pt x="2176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62"/>
          <p:cNvSpPr/>
          <p:nvPr/>
        </p:nvSpPr>
        <p:spPr>
          <a:xfrm>
            <a:off x="596093" y="4717807"/>
            <a:ext cx="3218453" cy="160734"/>
          </a:xfrm>
          <a:custGeom>
            <a:rect b="b" l="l" r="r" t="t"/>
            <a:pathLst>
              <a:path extrusionOk="0" h="2347" w="46995">
                <a:moveTo>
                  <a:pt x="0" y="1"/>
                </a:moveTo>
                <a:lnTo>
                  <a:pt x="0" y="2346"/>
                </a:lnTo>
                <a:lnTo>
                  <a:pt x="46994" y="2346"/>
                </a:lnTo>
                <a:lnTo>
                  <a:pt x="46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62"/>
          <p:cNvSpPr/>
          <p:nvPr/>
        </p:nvSpPr>
        <p:spPr>
          <a:xfrm>
            <a:off x="0" y="4717807"/>
            <a:ext cx="364546" cy="160734"/>
          </a:xfrm>
          <a:custGeom>
            <a:rect b="b" l="l" r="r" t="t"/>
            <a:pathLst>
              <a:path extrusionOk="0" h="2347" w="5323">
                <a:moveTo>
                  <a:pt x="1" y="1"/>
                </a:moveTo>
                <a:lnTo>
                  <a:pt x="1" y="2346"/>
                </a:lnTo>
                <a:lnTo>
                  <a:pt x="5323" y="2346"/>
                </a:lnTo>
                <a:lnTo>
                  <a:pt x="53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62"/>
          <p:cNvSpPr/>
          <p:nvPr/>
        </p:nvSpPr>
        <p:spPr>
          <a:xfrm>
            <a:off x="0" y="4983597"/>
            <a:ext cx="828532" cy="159912"/>
          </a:xfrm>
          <a:custGeom>
            <a:rect b="b" l="l" r="r" t="t"/>
            <a:pathLst>
              <a:path extrusionOk="0" h="2335" w="12098">
                <a:moveTo>
                  <a:pt x="1" y="1"/>
                </a:moveTo>
                <a:lnTo>
                  <a:pt x="1" y="2335"/>
                </a:lnTo>
                <a:lnTo>
                  <a:pt x="12098" y="2335"/>
                </a:lnTo>
                <a:lnTo>
                  <a:pt x="120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62"/>
          <p:cNvSpPr txBox="1"/>
          <p:nvPr>
            <p:ph type="ctrTitle"/>
          </p:nvPr>
        </p:nvSpPr>
        <p:spPr>
          <a:xfrm>
            <a:off x="718575" y="1369045"/>
            <a:ext cx="8520600" cy="1910400"/>
          </a:xfrm>
          <a:prstGeom prst="rect">
            <a:avLst/>
          </a:prstGeom>
        </p:spPr>
        <p:txBody>
          <a:bodyPr anchorCtr="0" anchor="b" bIns="0" lIns="91425" spcFirstLastPara="1" rIns="91425" wrap="square" tIns="91425">
            <a:noAutofit/>
          </a:bodyPr>
          <a:lstStyle>
            <a:lvl1pPr lvl="0" rtl="0">
              <a:lnSpc>
                <a:spcPct val="80000"/>
              </a:lnSpc>
              <a:spcBef>
                <a:spcPts val="0"/>
              </a:spcBef>
              <a:spcAft>
                <a:spcPts val="0"/>
              </a:spcAft>
              <a:buSzPts val="7400"/>
              <a:buNone/>
              <a:defRPr sz="7400"/>
            </a:lvl1pPr>
            <a:lvl2pPr lvl="1" rtl="0" algn="ctr">
              <a:spcBef>
                <a:spcPts val="0"/>
              </a:spcBef>
              <a:spcAft>
                <a:spcPts val="0"/>
              </a:spcAft>
              <a:buSzPts val="6100"/>
              <a:buNone/>
              <a:defRPr sz="6100"/>
            </a:lvl2pPr>
            <a:lvl3pPr lvl="2" rtl="0" algn="ctr">
              <a:spcBef>
                <a:spcPts val="0"/>
              </a:spcBef>
              <a:spcAft>
                <a:spcPts val="0"/>
              </a:spcAft>
              <a:buSzPts val="6100"/>
              <a:buNone/>
              <a:defRPr sz="6100"/>
            </a:lvl3pPr>
            <a:lvl4pPr lvl="3" rtl="0" algn="ctr">
              <a:spcBef>
                <a:spcPts val="0"/>
              </a:spcBef>
              <a:spcAft>
                <a:spcPts val="0"/>
              </a:spcAft>
              <a:buSzPts val="6100"/>
              <a:buNone/>
              <a:defRPr sz="6100"/>
            </a:lvl4pPr>
            <a:lvl5pPr lvl="4" rtl="0" algn="ctr">
              <a:spcBef>
                <a:spcPts val="0"/>
              </a:spcBef>
              <a:spcAft>
                <a:spcPts val="0"/>
              </a:spcAft>
              <a:buSzPts val="6100"/>
              <a:buNone/>
              <a:defRPr sz="6100"/>
            </a:lvl5pPr>
            <a:lvl6pPr lvl="5" rtl="0" algn="ctr">
              <a:spcBef>
                <a:spcPts val="0"/>
              </a:spcBef>
              <a:spcAft>
                <a:spcPts val="0"/>
              </a:spcAft>
              <a:buSzPts val="6100"/>
              <a:buNone/>
              <a:defRPr sz="6100"/>
            </a:lvl6pPr>
            <a:lvl7pPr lvl="6" rtl="0" algn="ctr">
              <a:spcBef>
                <a:spcPts val="0"/>
              </a:spcBef>
              <a:spcAft>
                <a:spcPts val="0"/>
              </a:spcAft>
              <a:buSzPts val="6100"/>
              <a:buNone/>
              <a:defRPr sz="6100"/>
            </a:lvl7pPr>
            <a:lvl8pPr lvl="7" rtl="0" algn="ctr">
              <a:spcBef>
                <a:spcPts val="0"/>
              </a:spcBef>
              <a:spcAft>
                <a:spcPts val="0"/>
              </a:spcAft>
              <a:buSzPts val="6100"/>
              <a:buNone/>
              <a:defRPr sz="6100"/>
            </a:lvl8pPr>
            <a:lvl9pPr lvl="8" rtl="0" algn="ctr">
              <a:spcBef>
                <a:spcPts val="0"/>
              </a:spcBef>
              <a:spcAft>
                <a:spcPts val="0"/>
              </a:spcAft>
              <a:buSzPts val="6100"/>
              <a:buNone/>
              <a:defRPr sz="6100"/>
            </a:lvl9pPr>
          </a:lstStyle>
          <a:p/>
        </p:txBody>
      </p:sp>
      <p:sp>
        <p:nvSpPr>
          <p:cNvPr id="737" name="Google Shape;737;p62"/>
          <p:cNvSpPr txBox="1"/>
          <p:nvPr>
            <p:ph idx="1" type="subTitle"/>
          </p:nvPr>
        </p:nvSpPr>
        <p:spPr>
          <a:xfrm>
            <a:off x="769050" y="3396100"/>
            <a:ext cx="8520600" cy="7926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100"/>
              <a:buNone/>
              <a:defRPr sz="2100"/>
            </a:lvl1pPr>
            <a:lvl2pPr lvl="1" rtl="0" algn="ctr">
              <a:lnSpc>
                <a:spcPct val="100000"/>
              </a:lnSpc>
              <a:spcBef>
                <a:spcPts val="0"/>
              </a:spcBef>
              <a:spcAft>
                <a:spcPts val="0"/>
              </a:spcAft>
              <a:buSzPts val="2900"/>
              <a:buNone/>
              <a:defRPr sz="2900"/>
            </a:lvl2pPr>
            <a:lvl3pPr lvl="2" rtl="0" algn="ctr">
              <a:lnSpc>
                <a:spcPct val="100000"/>
              </a:lnSpc>
              <a:spcBef>
                <a:spcPts val="0"/>
              </a:spcBef>
              <a:spcAft>
                <a:spcPts val="0"/>
              </a:spcAft>
              <a:buSzPts val="2900"/>
              <a:buNone/>
              <a:defRPr sz="2900"/>
            </a:lvl3pPr>
            <a:lvl4pPr lvl="3" rtl="0" algn="ctr">
              <a:lnSpc>
                <a:spcPct val="100000"/>
              </a:lnSpc>
              <a:spcBef>
                <a:spcPts val="0"/>
              </a:spcBef>
              <a:spcAft>
                <a:spcPts val="0"/>
              </a:spcAft>
              <a:buSzPts val="2900"/>
              <a:buNone/>
              <a:defRPr sz="2900"/>
            </a:lvl4pPr>
            <a:lvl5pPr lvl="4" rtl="0" algn="ctr">
              <a:lnSpc>
                <a:spcPct val="100000"/>
              </a:lnSpc>
              <a:spcBef>
                <a:spcPts val="0"/>
              </a:spcBef>
              <a:spcAft>
                <a:spcPts val="0"/>
              </a:spcAft>
              <a:buSzPts val="2900"/>
              <a:buNone/>
              <a:defRPr sz="2900"/>
            </a:lvl5pPr>
            <a:lvl6pPr lvl="5" rtl="0" algn="ctr">
              <a:lnSpc>
                <a:spcPct val="100000"/>
              </a:lnSpc>
              <a:spcBef>
                <a:spcPts val="0"/>
              </a:spcBef>
              <a:spcAft>
                <a:spcPts val="0"/>
              </a:spcAft>
              <a:buSzPts val="2900"/>
              <a:buNone/>
              <a:defRPr sz="2900"/>
            </a:lvl6pPr>
            <a:lvl7pPr lvl="6" rtl="0" algn="ctr">
              <a:lnSpc>
                <a:spcPct val="100000"/>
              </a:lnSpc>
              <a:spcBef>
                <a:spcPts val="0"/>
              </a:spcBef>
              <a:spcAft>
                <a:spcPts val="0"/>
              </a:spcAft>
              <a:buSzPts val="2900"/>
              <a:buNone/>
              <a:defRPr sz="2900"/>
            </a:lvl7pPr>
            <a:lvl8pPr lvl="7" rtl="0" algn="ctr">
              <a:lnSpc>
                <a:spcPct val="100000"/>
              </a:lnSpc>
              <a:spcBef>
                <a:spcPts val="0"/>
              </a:spcBef>
              <a:spcAft>
                <a:spcPts val="0"/>
              </a:spcAft>
              <a:buSzPts val="2900"/>
              <a:buNone/>
              <a:defRPr sz="2900"/>
            </a:lvl8pPr>
            <a:lvl9pPr lvl="8" rtl="0" algn="ctr">
              <a:lnSpc>
                <a:spcPct val="100000"/>
              </a:lnSpc>
              <a:spcBef>
                <a:spcPts val="0"/>
              </a:spcBef>
              <a:spcAft>
                <a:spcPts val="0"/>
              </a:spcAft>
              <a:buSzPts val="2900"/>
              <a:buNone/>
              <a:defRPr sz="2900"/>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3">
    <p:spTree>
      <p:nvGrpSpPr>
        <p:cNvPr id="738" name="Shape 738"/>
        <p:cNvGrpSpPr/>
        <p:nvPr/>
      </p:nvGrpSpPr>
      <p:grpSpPr>
        <a:xfrm>
          <a:off x="0" y="0"/>
          <a:ext cx="0" cy="0"/>
          <a:chOff x="0" y="0"/>
          <a:chExt cx="0" cy="0"/>
        </a:xfrm>
      </p:grpSpPr>
      <p:sp>
        <p:nvSpPr>
          <p:cNvPr id="739" name="Google Shape;739;p63"/>
          <p:cNvSpPr/>
          <p:nvPr/>
        </p:nvSpPr>
        <p:spPr>
          <a:xfrm>
            <a:off x="0" y="4357775"/>
            <a:ext cx="6633906" cy="785368"/>
          </a:xfrm>
          <a:custGeom>
            <a:rect b="b" l="l" r="r" t="t"/>
            <a:pathLst>
              <a:path extrusionOk="0" h="16396" w="17241">
                <a:moveTo>
                  <a:pt x="0" y="1"/>
                </a:moveTo>
                <a:lnTo>
                  <a:pt x="0" y="16396"/>
                </a:lnTo>
                <a:lnTo>
                  <a:pt x="17240" y="16396"/>
                </a:lnTo>
                <a:lnTo>
                  <a:pt x="172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63"/>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63"/>
          <p:cNvSpPr/>
          <p:nvPr/>
        </p:nvSpPr>
        <p:spPr>
          <a:xfrm>
            <a:off x="1923700" y="0"/>
            <a:ext cx="7220221" cy="2724140"/>
          </a:xfrm>
          <a:custGeom>
            <a:rect b="b" l="l" r="r" t="t"/>
            <a:pathLst>
              <a:path extrusionOk="0" h="24170" w="52686">
                <a:moveTo>
                  <a:pt x="1" y="0"/>
                </a:moveTo>
                <a:lnTo>
                  <a:pt x="1" y="24170"/>
                </a:lnTo>
                <a:lnTo>
                  <a:pt x="52686" y="24170"/>
                </a:lnTo>
                <a:lnTo>
                  <a:pt x="526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63"/>
          <p:cNvSpPr txBox="1"/>
          <p:nvPr>
            <p:ph type="title"/>
          </p:nvPr>
        </p:nvSpPr>
        <p:spPr>
          <a:xfrm>
            <a:off x="2951850" y="700250"/>
            <a:ext cx="32403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4300">
                <a:solidFill>
                  <a:schemeClr val="dk1"/>
                </a:solidFill>
              </a:defRPr>
            </a:lvl1pPr>
            <a:lvl2pPr lvl="1" rtl="0" algn="ctr">
              <a:spcBef>
                <a:spcPts val="0"/>
              </a:spcBef>
              <a:spcAft>
                <a:spcPts val="0"/>
              </a:spcAft>
              <a:buNone/>
              <a:defRPr sz="3000">
                <a:solidFill>
                  <a:schemeClr val="dk1"/>
                </a:solidFill>
              </a:defRPr>
            </a:lvl2pPr>
            <a:lvl3pPr lvl="2" rtl="0" algn="ctr">
              <a:spcBef>
                <a:spcPts val="0"/>
              </a:spcBef>
              <a:spcAft>
                <a:spcPts val="0"/>
              </a:spcAft>
              <a:buNone/>
              <a:defRPr sz="3000">
                <a:solidFill>
                  <a:schemeClr val="dk1"/>
                </a:solidFill>
              </a:defRPr>
            </a:lvl3pPr>
            <a:lvl4pPr lvl="3" rtl="0" algn="ctr">
              <a:spcBef>
                <a:spcPts val="0"/>
              </a:spcBef>
              <a:spcAft>
                <a:spcPts val="0"/>
              </a:spcAft>
              <a:buNone/>
              <a:defRPr sz="3000">
                <a:solidFill>
                  <a:schemeClr val="dk1"/>
                </a:solidFill>
              </a:defRPr>
            </a:lvl4pPr>
            <a:lvl5pPr lvl="4" rtl="0" algn="ctr">
              <a:spcBef>
                <a:spcPts val="0"/>
              </a:spcBef>
              <a:spcAft>
                <a:spcPts val="0"/>
              </a:spcAft>
              <a:buNone/>
              <a:defRPr sz="3000">
                <a:solidFill>
                  <a:schemeClr val="dk1"/>
                </a:solidFill>
              </a:defRPr>
            </a:lvl5pPr>
            <a:lvl6pPr lvl="5" rtl="0" algn="ctr">
              <a:spcBef>
                <a:spcPts val="0"/>
              </a:spcBef>
              <a:spcAft>
                <a:spcPts val="0"/>
              </a:spcAft>
              <a:buNone/>
              <a:defRPr sz="3000">
                <a:solidFill>
                  <a:schemeClr val="dk1"/>
                </a:solidFill>
              </a:defRPr>
            </a:lvl6pPr>
            <a:lvl7pPr lvl="6" rtl="0" algn="ctr">
              <a:spcBef>
                <a:spcPts val="0"/>
              </a:spcBef>
              <a:spcAft>
                <a:spcPts val="0"/>
              </a:spcAft>
              <a:buNone/>
              <a:defRPr sz="3000">
                <a:solidFill>
                  <a:schemeClr val="dk1"/>
                </a:solidFill>
              </a:defRPr>
            </a:lvl7pPr>
            <a:lvl8pPr lvl="7" rtl="0" algn="ctr">
              <a:spcBef>
                <a:spcPts val="0"/>
              </a:spcBef>
              <a:spcAft>
                <a:spcPts val="0"/>
              </a:spcAft>
              <a:buNone/>
              <a:defRPr sz="3000">
                <a:solidFill>
                  <a:schemeClr val="dk1"/>
                </a:solidFill>
              </a:defRPr>
            </a:lvl8pPr>
            <a:lvl9pPr lvl="8" rtl="0" algn="ctr">
              <a:spcBef>
                <a:spcPts val="0"/>
              </a:spcBef>
              <a:spcAft>
                <a:spcPts val="0"/>
              </a:spcAft>
              <a:buNone/>
              <a:defRPr sz="3000">
                <a:solidFill>
                  <a:schemeClr val="dk1"/>
                </a:solidFill>
              </a:defRPr>
            </a:lvl9pPr>
          </a:lstStyle>
          <a:p/>
        </p:txBody>
      </p:sp>
      <p:sp>
        <p:nvSpPr>
          <p:cNvPr id="743" name="Google Shape;743;p63"/>
          <p:cNvSpPr txBox="1"/>
          <p:nvPr>
            <p:ph idx="1" type="subTitle"/>
          </p:nvPr>
        </p:nvSpPr>
        <p:spPr>
          <a:xfrm>
            <a:off x="2951850" y="1515875"/>
            <a:ext cx="3240300" cy="12084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Clr>
                <a:schemeClr val="dk1"/>
              </a:buClr>
              <a:buSzPts val="3000"/>
              <a:buNone/>
              <a:defRPr sz="1600">
                <a:solidFill>
                  <a:schemeClr val="dk1"/>
                </a:solidFill>
              </a:defRPr>
            </a:lvl1pPr>
            <a:lvl2pPr lvl="1" rtl="0" algn="ctr">
              <a:lnSpc>
                <a:spcPct val="100000"/>
              </a:lnSpc>
              <a:spcBef>
                <a:spcPts val="0"/>
              </a:spcBef>
              <a:spcAft>
                <a:spcPts val="0"/>
              </a:spcAft>
              <a:buClr>
                <a:schemeClr val="dk1"/>
              </a:buClr>
              <a:buSzPts val="2800"/>
              <a:buNone/>
              <a:defRPr sz="2800">
                <a:solidFill>
                  <a:schemeClr val="dk1"/>
                </a:solidFill>
              </a:defRPr>
            </a:lvl2pPr>
            <a:lvl3pPr lvl="2" rtl="0" algn="ctr">
              <a:lnSpc>
                <a:spcPct val="100000"/>
              </a:lnSpc>
              <a:spcBef>
                <a:spcPts val="0"/>
              </a:spcBef>
              <a:spcAft>
                <a:spcPts val="0"/>
              </a:spcAft>
              <a:buClr>
                <a:schemeClr val="dk1"/>
              </a:buClr>
              <a:buSzPts val="2800"/>
              <a:buNone/>
              <a:defRPr sz="2800">
                <a:solidFill>
                  <a:schemeClr val="dk1"/>
                </a:solidFill>
              </a:defRPr>
            </a:lvl3pPr>
            <a:lvl4pPr lvl="3" rtl="0" algn="ctr">
              <a:lnSpc>
                <a:spcPct val="100000"/>
              </a:lnSpc>
              <a:spcBef>
                <a:spcPts val="0"/>
              </a:spcBef>
              <a:spcAft>
                <a:spcPts val="0"/>
              </a:spcAft>
              <a:buClr>
                <a:schemeClr val="dk1"/>
              </a:buClr>
              <a:buSzPts val="2800"/>
              <a:buNone/>
              <a:defRPr sz="2800">
                <a:solidFill>
                  <a:schemeClr val="dk1"/>
                </a:solidFill>
              </a:defRPr>
            </a:lvl4pPr>
            <a:lvl5pPr lvl="4" rtl="0" algn="ctr">
              <a:lnSpc>
                <a:spcPct val="100000"/>
              </a:lnSpc>
              <a:spcBef>
                <a:spcPts val="0"/>
              </a:spcBef>
              <a:spcAft>
                <a:spcPts val="0"/>
              </a:spcAft>
              <a:buClr>
                <a:schemeClr val="dk1"/>
              </a:buClr>
              <a:buSzPts val="2800"/>
              <a:buNone/>
              <a:defRPr sz="2800">
                <a:solidFill>
                  <a:schemeClr val="dk1"/>
                </a:solidFill>
              </a:defRPr>
            </a:lvl5pPr>
            <a:lvl6pPr lvl="5" rtl="0" algn="ctr">
              <a:lnSpc>
                <a:spcPct val="100000"/>
              </a:lnSpc>
              <a:spcBef>
                <a:spcPts val="0"/>
              </a:spcBef>
              <a:spcAft>
                <a:spcPts val="0"/>
              </a:spcAft>
              <a:buClr>
                <a:schemeClr val="dk1"/>
              </a:buClr>
              <a:buSzPts val="2800"/>
              <a:buNone/>
              <a:defRPr sz="2800">
                <a:solidFill>
                  <a:schemeClr val="dk1"/>
                </a:solidFill>
              </a:defRPr>
            </a:lvl6pPr>
            <a:lvl7pPr lvl="6" rtl="0" algn="ctr">
              <a:lnSpc>
                <a:spcPct val="100000"/>
              </a:lnSpc>
              <a:spcBef>
                <a:spcPts val="0"/>
              </a:spcBef>
              <a:spcAft>
                <a:spcPts val="0"/>
              </a:spcAft>
              <a:buClr>
                <a:schemeClr val="dk1"/>
              </a:buClr>
              <a:buSzPts val="2800"/>
              <a:buNone/>
              <a:defRPr sz="2800">
                <a:solidFill>
                  <a:schemeClr val="dk1"/>
                </a:solidFill>
              </a:defRPr>
            </a:lvl7pPr>
            <a:lvl8pPr lvl="7" rtl="0" algn="ctr">
              <a:lnSpc>
                <a:spcPct val="100000"/>
              </a:lnSpc>
              <a:spcBef>
                <a:spcPts val="0"/>
              </a:spcBef>
              <a:spcAft>
                <a:spcPts val="0"/>
              </a:spcAft>
              <a:buClr>
                <a:schemeClr val="dk1"/>
              </a:buClr>
              <a:buSzPts val="2800"/>
              <a:buNone/>
              <a:defRPr sz="2800">
                <a:solidFill>
                  <a:schemeClr val="dk1"/>
                </a:solidFill>
              </a:defRPr>
            </a:lvl8pPr>
            <a:lvl9pPr lvl="8" rtl="0" algn="ctr">
              <a:lnSpc>
                <a:spcPct val="100000"/>
              </a:lnSpc>
              <a:spcBef>
                <a:spcPts val="0"/>
              </a:spcBef>
              <a:spcAft>
                <a:spcPts val="0"/>
              </a:spcAft>
              <a:buClr>
                <a:schemeClr val="dk1"/>
              </a:buClr>
              <a:buSzPts val="2800"/>
              <a:buNone/>
              <a:defRPr sz="2800">
                <a:solidFill>
                  <a:schemeClr val="dk1"/>
                </a:solidFill>
              </a:defRPr>
            </a:lvl9pPr>
          </a:lstStyle>
          <a:p/>
        </p:txBody>
      </p:sp>
      <p:sp>
        <p:nvSpPr>
          <p:cNvPr id="744" name="Google Shape;744;p63"/>
          <p:cNvSpPr txBox="1"/>
          <p:nvPr/>
        </p:nvSpPr>
        <p:spPr>
          <a:xfrm>
            <a:off x="2510100" y="3306950"/>
            <a:ext cx="4123800" cy="91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Anaheim"/>
                <a:ea typeface="Anaheim"/>
                <a:cs typeface="Anaheim"/>
                <a:sym typeface="Anaheim"/>
              </a:rPr>
              <a:t>CREDITS: This presentation template was created by Slidesgo, incluiding icons by Flaticon, and infographics &amp; images by Freepik.</a:t>
            </a:r>
            <a:endParaRPr>
              <a:solidFill>
                <a:schemeClr val="lt1"/>
              </a:solidFill>
              <a:latin typeface="Anaheim"/>
              <a:ea typeface="Anaheim"/>
              <a:cs typeface="Anaheim"/>
              <a:sym typeface="Anaheim"/>
            </a:endParaRPr>
          </a:p>
        </p:txBody>
      </p:sp>
      <p:sp>
        <p:nvSpPr>
          <p:cNvPr id="745" name="Google Shape;745;p63"/>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63"/>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63"/>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63"/>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63"/>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63"/>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63"/>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63"/>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63"/>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54" name="Shape 754"/>
        <p:cNvGrpSpPr/>
        <p:nvPr/>
      </p:nvGrpSpPr>
      <p:grpSpPr>
        <a:xfrm>
          <a:off x="0" y="0"/>
          <a:ext cx="0" cy="0"/>
          <a:chOff x="0" y="0"/>
          <a:chExt cx="0" cy="0"/>
        </a:xfrm>
      </p:grpSpPr>
      <p:sp>
        <p:nvSpPr>
          <p:cNvPr id="755" name="Google Shape;755;p64"/>
          <p:cNvSpPr/>
          <p:nvPr/>
        </p:nvSpPr>
        <p:spPr>
          <a:xfrm>
            <a:off x="0" y="3268775"/>
            <a:ext cx="667651" cy="355450"/>
          </a:xfrm>
          <a:custGeom>
            <a:rect b="b" l="l" r="r" t="t"/>
            <a:pathLst>
              <a:path extrusionOk="0" h="2764" w="2882">
                <a:moveTo>
                  <a:pt x="0" y="1"/>
                </a:moveTo>
                <a:lnTo>
                  <a:pt x="0" y="2763"/>
                </a:lnTo>
                <a:lnTo>
                  <a:pt x="2881" y="2763"/>
                </a:lnTo>
                <a:lnTo>
                  <a:pt x="28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64"/>
          <p:cNvSpPr/>
          <p:nvPr/>
        </p:nvSpPr>
        <p:spPr>
          <a:xfrm>
            <a:off x="7960123" y="323033"/>
            <a:ext cx="1183740" cy="355315"/>
          </a:xfrm>
          <a:custGeom>
            <a:rect b="b" l="l" r="r" t="t"/>
            <a:pathLst>
              <a:path extrusionOk="0" h="2763" w="9205">
                <a:moveTo>
                  <a:pt x="1" y="0"/>
                </a:moveTo>
                <a:lnTo>
                  <a:pt x="1" y="2762"/>
                </a:lnTo>
                <a:lnTo>
                  <a:pt x="9204" y="2762"/>
                </a:lnTo>
                <a:lnTo>
                  <a:pt x="92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64"/>
          <p:cNvSpPr/>
          <p:nvPr/>
        </p:nvSpPr>
        <p:spPr>
          <a:xfrm>
            <a:off x="7173125" y="912516"/>
            <a:ext cx="1970757" cy="355315"/>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64"/>
          <p:cNvSpPr/>
          <p:nvPr/>
        </p:nvSpPr>
        <p:spPr>
          <a:xfrm>
            <a:off x="7173125" y="2089940"/>
            <a:ext cx="1970757" cy="356858"/>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64"/>
          <p:cNvSpPr/>
          <p:nvPr/>
        </p:nvSpPr>
        <p:spPr>
          <a:xfrm>
            <a:off x="0" y="2089940"/>
            <a:ext cx="552969" cy="356858"/>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64"/>
          <p:cNvSpPr/>
          <p:nvPr/>
        </p:nvSpPr>
        <p:spPr>
          <a:xfrm>
            <a:off x="8773245" y="1500456"/>
            <a:ext cx="370618" cy="356858"/>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64"/>
          <p:cNvSpPr/>
          <p:nvPr/>
        </p:nvSpPr>
        <p:spPr>
          <a:xfrm>
            <a:off x="8039723" y="3268778"/>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64"/>
          <p:cNvSpPr/>
          <p:nvPr/>
        </p:nvSpPr>
        <p:spPr>
          <a:xfrm>
            <a:off x="7555951" y="3858262"/>
            <a:ext cx="1587922" cy="355315"/>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64"/>
          <p:cNvSpPr/>
          <p:nvPr/>
        </p:nvSpPr>
        <p:spPr>
          <a:xfrm>
            <a:off x="0" y="4446202"/>
            <a:ext cx="1183740" cy="356858"/>
          </a:xfrm>
          <a:custGeom>
            <a:rect b="b" l="l" r="r" t="t"/>
            <a:pathLst>
              <a:path extrusionOk="0" h="2775" w="9205">
                <a:moveTo>
                  <a:pt x="1" y="1"/>
                </a:moveTo>
                <a:lnTo>
                  <a:pt x="1" y="2775"/>
                </a:lnTo>
                <a:lnTo>
                  <a:pt x="9204" y="2775"/>
                </a:lnTo>
                <a:lnTo>
                  <a:pt x="92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64"/>
          <p:cNvSpPr/>
          <p:nvPr/>
        </p:nvSpPr>
        <p:spPr>
          <a:xfrm>
            <a:off x="0" y="3858262"/>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64"/>
          <p:cNvSpPr/>
          <p:nvPr/>
        </p:nvSpPr>
        <p:spPr>
          <a:xfrm>
            <a:off x="2325759" y="3858262"/>
            <a:ext cx="866747" cy="355315"/>
          </a:xfrm>
          <a:custGeom>
            <a:rect b="b" l="l" r="r" t="t"/>
            <a:pathLst>
              <a:path extrusionOk="0" h="2763" w="6740">
                <a:moveTo>
                  <a:pt x="1" y="1"/>
                </a:moveTo>
                <a:lnTo>
                  <a:pt x="1" y="2763"/>
                </a:lnTo>
                <a:lnTo>
                  <a:pt x="6739" y="2763"/>
                </a:lnTo>
                <a:lnTo>
                  <a:pt x="673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64"/>
          <p:cNvSpPr/>
          <p:nvPr/>
        </p:nvSpPr>
        <p:spPr>
          <a:xfrm>
            <a:off x="0" y="2679300"/>
            <a:ext cx="148591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64"/>
          <p:cNvSpPr/>
          <p:nvPr/>
        </p:nvSpPr>
        <p:spPr>
          <a:xfrm>
            <a:off x="896262" y="3268778"/>
            <a:ext cx="370618" cy="355443"/>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64"/>
          <p:cNvSpPr/>
          <p:nvPr/>
        </p:nvSpPr>
        <p:spPr>
          <a:xfrm>
            <a:off x="0" y="1500456"/>
            <a:ext cx="1104138" cy="356858"/>
          </a:xfrm>
          <a:custGeom>
            <a:rect b="b" l="l" r="r" t="t"/>
            <a:pathLst>
              <a:path extrusionOk="0" h="2775" w="8586">
                <a:moveTo>
                  <a:pt x="1" y="0"/>
                </a:moveTo>
                <a:lnTo>
                  <a:pt x="1" y="2774"/>
                </a:lnTo>
                <a:lnTo>
                  <a:pt x="8585" y="2774"/>
                </a:lnTo>
                <a:lnTo>
                  <a:pt x="85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64"/>
          <p:cNvSpPr/>
          <p:nvPr/>
        </p:nvSpPr>
        <p:spPr>
          <a:xfrm>
            <a:off x="359324" y="912525"/>
            <a:ext cx="1228595" cy="355301"/>
          </a:xfrm>
          <a:custGeom>
            <a:rect b="b" l="l" r="r" t="t"/>
            <a:pathLst>
              <a:path extrusionOk="0" h="2763" w="12348">
                <a:moveTo>
                  <a:pt x="1" y="0"/>
                </a:moveTo>
                <a:lnTo>
                  <a:pt x="1" y="2762"/>
                </a:lnTo>
                <a:lnTo>
                  <a:pt x="12348" y="2762"/>
                </a:lnTo>
                <a:lnTo>
                  <a:pt x="123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64"/>
          <p:cNvSpPr/>
          <p:nvPr/>
        </p:nvSpPr>
        <p:spPr>
          <a:xfrm>
            <a:off x="5395565" y="323033"/>
            <a:ext cx="2171240" cy="355315"/>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64"/>
          <p:cNvSpPr/>
          <p:nvPr/>
        </p:nvSpPr>
        <p:spPr>
          <a:xfrm>
            <a:off x="5729396" y="3858262"/>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64"/>
          <p:cNvSpPr/>
          <p:nvPr/>
        </p:nvSpPr>
        <p:spPr>
          <a:xfrm>
            <a:off x="1577072" y="4446200"/>
            <a:ext cx="3118770"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64"/>
          <p:cNvSpPr txBox="1"/>
          <p:nvPr>
            <p:ph type="title"/>
          </p:nvPr>
        </p:nvSpPr>
        <p:spPr>
          <a:xfrm>
            <a:off x="454800" y="2714625"/>
            <a:ext cx="8425200" cy="447900"/>
          </a:xfrm>
          <a:prstGeom prst="rect">
            <a:avLst/>
          </a:prstGeom>
        </p:spPr>
        <p:txBody>
          <a:bodyPr anchorCtr="0" anchor="ctr" bIns="0" lIns="91425" spcFirstLastPara="1" rIns="91425" wrap="square" tIns="0">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74" name="Google Shape;774;p64"/>
          <p:cNvSpPr txBox="1"/>
          <p:nvPr>
            <p:ph hasCustomPrompt="1" idx="2" type="title"/>
          </p:nvPr>
        </p:nvSpPr>
        <p:spPr>
          <a:xfrm>
            <a:off x="454800" y="2150850"/>
            <a:ext cx="8425200" cy="489600"/>
          </a:xfrm>
          <a:prstGeom prst="rect">
            <a:avLst/>
          </a:prstGeom>
        </p:spPr>
        <p:txBody>
          <a:bodyPr anchorCtr="0" anchor="b" bIns="0" lIns="91425" spcFirstLastPara="1" rIns="91425" wrap="square" tIns="0">
            <a:noAutofit/>
          </a:bodyPr>
          <a:lstStyle>
            <a:lvl1pPr lvl="0" rtl="0" algn="ctr">
              <a:spcBef>
                <a:spcPts val="0"/>
              </a:spcBef>
              <a:spcAft>
                <a:spcPts val="0"/>
              </a:spcAft>
              <a:buClr>
                <a:schemeClr val="dk2"/>
              </a:buClr>
              <a:buSzPts val="8000"/>
              <a:buNone/>
              <a:defRPr sz="8000">
                <a:solidFill>
                  <a:schemeClr val="dk2"/>
                </a:solidFill>
              </a:defRPr>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75" name="Shape 775"/>
        <p:cNvGrpSpPr/>
        <p:nvPr/>
      </p:nvGrpSpPr>
      <p:grpSpPr>
        <a:xfrm>
          <a:off x="0" y="0"/>
          <a:ext cx="0" cy="0"/>
          <a:chOff x="0" y="0"/>
          <a:chExt cx="0" cy="0"/>
        </a:xfrm>
      </p:grpSpPr>
      <p:sp>
        <p:nvSpPr>
          <p:cNvPr id="776" name="Google Shape;776;p65"/>
          <p:cNvSpPr/>
          <p:nvPr/>
        </p:nvSpPr>
        <p:spPr>
          <a:xfrm>
            <a:off x="0" y="1515825"/>
            <a:ext cx="2943127"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65"/>
          <p:cNvSpPr txBox="1"/>
          <p:nvPr>
            <p:ph idx="1" type="body"/>
          </p:nvPr>
        </p:nvSpPr>
        <p:spPr>
          <a:xfrm>
            <a:off x="609499" y="1973025"/>
            <a:ext cx="3512700" cy="21309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Font typeface="Raleway SemiBold"/>
              <a:buChar char="●"/>
              <a:defRPr sz="1600"/>
            </a:lvl1pPr>
            <a:lvl2pPr indent="-330200" lvl="1" marL="914400" rtl="0">
              <a:spcBef>
                <a:spcPts val="0"/>
              </a:spcBef>
              <a:spcAft>
                <a:spcPts val="0"/>
              </a:spcAft>
              <a:buSzPts val="1600"/>
              <a:buFont typeface="Nunito Light"/>
              <a:buChar char="○"/>
              <a:defRPr sz="1600"/>
            </a:lvl2pPr>
            <a:lvl3pPr indent="-330200" lvl="2" marL="1371600" rtl="0">
              <a:spcBef>
                <a:spcPts val="1600"/>
              </a:spcBef>
              <a:spcAft>
                <a:spcPts val="0"/>
              </a:spcAft>
              <a:buSzPts val="1600"/>
              <a:buFont typeface="Nunito Light"/>
              <a:buChar char="■"/>
              <a:defRPr sz="1600"/>
            </a:lvl3pPr>
            <a:lvl4pPr indent="-330200" lvl="3" marL="1828800" rtl="0">
              <a:spcBef>
                <a:spcPts val="1600"/>
              </a:spcBef>
              <a:spcAft>
                <a:spcPts val="0"/>
              </a:spcAft>
              <a:buSzPts val="1600"/>
              <a:buFont typeface="Nunito Light"/>
              <a:buChar char="●"/>
              <a:defRPr sz="1600"/>
            </a:lvl4pPr>
            <a:lvl5pPr indent="-330200" lvl="4" marL="2286000" rtl="0">
              <a:spcBef>
                <a:spcPts val="1600"/>
              </a:spcBef>
              <a:spcAft>
                <a:spcPts val="0"/>
              </a:spcAft>
              <a:buSzPts val="1600"/>
              <a:buFont typeface="Nunito Light"/>
              <a:buChar char="○"/>
              <a:defRPr sz="1600"/>
            </a:lvl5pPr>
            <a:lvl6pPr indent="-330200" lvl="5" marL="2743200" rtl="0">
              <a:spcBef>
                <a:spcPts val="1600"/>
              </a:spcBef>
              <a:spcAft>
                <a:spcPts val="0"/>
              </a:spcAft>
              <a:buSzPts val="1600"/>
              <a:buFont typeface="Nunito Light"/>
              <a:buChar char="■"/>
              <a:defRPr sz="1600"/>
            </a:lvl6pPr>
            <a:lvl7pPr indent="-330200" lvl="6" marL="3200400" rtl="0">
              <a:spcBef>
                <a:spcPts val="1600"/>
              </a:spcBef>
              <a:spcAft>
                <a:spcPts val="0"/>
              </a:spcAft>
              <a:buSzPts val="1600"/>
              <a:buFont typeface="Nunito Light"/>
              <a:buChar char="●"/>
              <a:defRPr sz="1600"/>
            </a:lvl7pPr>
            <a:lvl8pPr indent="-330200" lvl="7" marL="3657600" rtl="0">
              <a:spcBef>
                <a:spcPts val="1600"/>
              </a:spcBef>
              <a:spcAft>
                <a:spcPts val="0"/>
              </a:spcAft>
              <a:buSzPts val="1600"/>
              <a:buFont typeface="Nunito Light"/>
              <a:buChar char="○"/>
              <a:defRPr sz="1600"/>
            </a:lvl8pPr>
            <a:lvl9pPr indent="-330200" lvl="8" marL="4114800" rtl="0">
              <a:spcBef>
                <a:spcPts val="1600"/>
              </a:spcBef>
              <a:spcAft>
                <a:spcPts val="1600"/>
              </a:spcAft>
              <a:buSzPts val="1600"/>
              <a:buFont typeface="Nunito Light"/>
              <a:buChar char="■"/>
              <a:defRPr sz="1600"/>
            </a:lvl9pPr>
          </a:lstStyle>
          <a:p/>
        </p:txBody>
      </p:sp>
      <p:sp>
        <p:nvSpPr>
          <p:cNvPr id="778" name="Google Shape;778;p65"/>
          <p:cNvSpPr txBox="1"/>
          <p:nvPr>
            <p:ph type="title"/>
          </p:nvPr>
        </p:nvSpPr>
        <p:spPr>
          <a:xfrm>
            <a:off x="560825" y="1168325"/>
            <a:ext cx="3561300" cy="6690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79" name="Shape 779"/>
        <p:cNvGrpSpPr/>
        <p:nvPr/>
      </p:nvGrpSpPr>
      <p:grpSpPr>
        <a:xfrm>
          <a:off x="0" y="0"/>
          <a:ext cx="0" cy="0"/>
          <a:chOff x="0" y="0"/>
          <a:chExt cx="0" cy="0"/>
        </a:xfrm>
      </p:grpSpPr>
      <p:sp>
        <p:nvSpPr>
          <p:cNvPr id="780" name="Google Shape;780;p66"/>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781" name="Google Shape;781;p66"/>
          <p:cNvSpPr txBox="1"/>
          <p:nvPr>
            <p:ph idx="1" type="subTitle"/>
          </p:nvPr>
        </p:nvSpPr>
        <p:spPr>
          <a:xfrm>
            <a:off x="277357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782" name="Google Shape;782;p66"/>
          <p:cNvSpPr txBox="1"/>
          <p:nvPr>
            <p:ph idx="2" type="title"/>
          </p:nvPr>
        </p:nvSpPr>
        <p:spPr>
          <a:xfrm>
            <a:off x="2646050" y="2523698"/>
            <a:ext cx="2481300" cy="5244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783" name="Google Shape;783;p66"/>
          <p:cNvSpPr txBox="1"/>
          <p:nvPr>
            <p:ph idx="3" type="subTitle"/>
          </p:nvPr>
        </p:nvSpPr>
        <p:spPr>
          <a:xfrm>
            <a:off x="607022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784" name="Google Shape;784;p66"/>
          <p:cNvSpPr txBox="1"/>
          <p:nvPr>
            <p:ph idx="4" type="title"/>
          </p:nvPr>
        </p:nvSpPr>
        <p:spPr>
          <a:xfrm>
            <a:off x="5942650" y="2523676"/>
            <a:ext cx="2481300" cy="5244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785" name="Google Shape;785;p66"/>
          <p:cNvSpPr/>
          <p:nvPr/>
        </p:nvSpPr>
        <p:spPr>
          <a:xfrm flipH="1">
            <a:off x="7772389" y="0"/>
            <a:ext cx="1371614" cy="356851"/>
          </a:xfrm>
          <a:custGeom>
            <a:rect b="b" l="l" r="r" t="t"/>
            <a:pathLst>
              <a:path extrusionOk="0" h="2775" w="16884">
                <a:moveTo>
                  <a:pt x="0" y="1"/>
                </a:moveTo>
                <a:lnTo>
                  <a:pt x="0" y="2775"/>
                </a:lnTo>
                <a:lnTo>
                  <a:pt x="16883" y="2775"/>
                </a:lnTo>
                <a:lnTo>
                  <a:pt x="16883"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86" name="Shape 786"/>
        <p:cNvGrpSpPr/>
        <p:nvPr/>
      </p:nvGrpSpPr>
      <p:grpSpPr>
        <a:xfrm>
          <a:off x="0" y="0"/>
          <a:ext cx="0" cy="0"/>
          <a:chOff x="0" y="0"/>
          <a:chExt cx="0" cy="0"/>
        </a:xfrm>
      </p:grpSpPr>
      <p:sp>
        <p:nvSpPr>
          <p:cNvPr id="787" name="Google Shape;787;p67"/>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88" name="Shape 788"/>
        <p:cNvGrpSpPr/>
        <p:nvPr/>
      </p:nvGrpSpPr>
      <p:grpSpPr>
        <a:xfrm>
          <a:off x="0" y="0"/>
          <a:ext cx="0" cy="0"/>
          <a:chOff x="0" y="0"/>
          <a:chExt cx="0" cy="0"/>
        </a:xfrm>
      </p:grpSpPr>
      <p:sp>
        <p:nvSpPr>
          <p:cNvPr id="789" name="Google Shape;789;p68"/>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790" name="Google Shape;790;p68"/>
          <p:cNvSpPr txBox="1"/>
          <p:nvPr>
            <p:ph idx="1" type="subTitle"/>
          </p:nvPr>
        </p:nvSpPr>
        <p:spPr>
          <a:xfrm flipH="1">
            <a:off x="1456725" y="1617100"/>
            <a:ext cx="1960800" cy="1037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791" name="Google Shape;791;p68"/>
          <p:cNvSpPr/>
          <p:nvPr/>
        </p:nvSpPr>
        <p:spPr>
          <a:xfrm>
            <a:off x="0" y="2689849"/>
            <a:ext cx="2770896" cy="1033530"/>
          </a:xfrm>
          <a:custGeom>
            <a:rect b="b" l="l" r="r" t="t"/>
            <a:pathLst>
              <a:path extrusionOk="0" h="5847" w="106491">
                <a:moveTo>
                  <a:pt x="1" y="0"/>
                </a:moveTo>
                <a:lnTo>
                  <a:pt x="1" y="5846"/>
                </a:lnTo>
                <a:lnTo>
                  <a:pt x="106490" y="5846"/>
                </a:lnTo>
                <a:lnTo>
                  <a:pt x="106490"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68"/>
          <p:cNvSpPr/>
          <p:nvPr/>
        </p:nvSpPr>
        <p:spPr>
          <a:xfrm>
            <a:off x="0" y="0"/>
            <a:ext cx="1278158" cy="442823"/>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dea principal">
  <p:cSld name="MAIN_POINT_1">
    <p:bg>
      <p:bgPr>
        <a:solidFill>
          <a:schemeClr val="dk1"/>
        </a:solidFill>
      </p:bgPr>
    </p:bg>
    <p:spTree>
      <p:nvGrpSpPr>
        <p:cNvPr id="793" name="Shape 793"/>
        <p:cNvGrpSpPr/>
        <p:nvPr/>
      </p:nvGrpSpPr>
      <p:grpSpPr>
        <a:xfrm>
          <a:off x="0" y="0"/>
          <a:ext cx="0" cy="0"/>
          <a:chOff x="0" y="0"/>
          <a:chExt cx="0" cy="0"/>
        </a:xfrm>
      </p:grpSpPr>
      <p:sp>
        <p:nvSpPr>
          <p:cNvPr id="794" name="Google Shape;794;p69"/>
          <p:cNvSpPr/>
          <p:nvPr/>
        </p:nvSpPr>
        <p:spPr>
          <a:xfrm flipH="1">
            <a:off x="27" y="323033"/>
            <a:ext cx="1183740" cy="355315"/>
          </a:xfrm>
          <a:custGeom>
            <a:rect b="b" l="l" r="r" t="t"/>
            <a:pathLst>
              <a:path extrusionOk="0" h="2763" w="9205">
                <a:moveTo>
                  <a:pt x="1" y="0"/>
                </a:moveTo>
                <a:lnTo>
                  <a:pt x="1" y="2762"/>
                </a:lnTo>
                <a:lnTo>
                  <a:pt x="9204" y="2762"/>
                </a:lnTo>
                <a:lnTo>
                  <a:pt x="92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69"/>
          <p:cNvSpPr/>
          <p:nvPr/>
        </p:nvSpPr>
        <p:spPr>
          <a:xfrm flipH="1">
            <a:off x="3" y="912525"/>
            <a:ext cx="3076570" cy="355301"/>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69"/>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69"/>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69"/>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69"/>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69"/>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69"/>
          <p:cNvSpPr/>
          <p:nvPr/>
        </p:nvSpPr>
        <p:spPr>
          <a:xfrm flipH="1">
            <a:off x="29" y="3268778"/>
            <a:ext cx="1104138" cy="355443"/>
          </a:xfrm>
          <a:custGeom>
            <a:rect b="b" l="l" r="r" t="t"/>
            <a:pathLst>
              <a:path extrusionOk="0" h="2764" w="8586">
                <a:moveTo>
                  <a:pt x="1" y="1"/>
                </a:moveTo>
                <a:lnTo>
                  <a:pt x="1" y="2763"/>
                </a:lnTo>
                <a:lnTo>
                  <a:pt x="8585" y="2763"/>
                </a:lnTo>
                <a:lnTo>
                  <a:pt x="8585" y="1"/>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69"/>
          <p:cNvSpPr/>
          <p:nvPr/>
        </p:nvSpPr>
        <p:spPr>
          <a:xfrm flipH="1">
            <a:off x="1299941" y="3268775"/>
            <a:ext cx="490759"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69"/>
          <p:cNvSpPr/>
          <p:nvPr/>
        </p:nvSpPr>
        <p:spPr>
          <a:xfrm flipH="1">
            <a:off x="13" y="3858250"/>
            <a:ext cx="1457311" cy="355322"/>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69"/>
          <p:cNvSpPr/>
          <p:nvPr/>
        </p:nvSpPr>
        <p:spPr>
          <a:xfrm flipH="1">
            <a:off x="7377202" y="3858250"/>
            <a:ext cx="1766704" cy="355322"/>
          </a:xfrm>
          <a:custGeom>
            <a:rect b="b" l="l" r="r" t="t"/>
            <a:pathLst>
              <a:path extrusionOk="0" h="2763" w="15325">
                <a:moveTo>
                  <a:pt x="1" y="1"/>
                </a:moveTo>
                <a:lnTo>
                  <a:pt x="1" y="2763"/>
                </a:lnTo>
                <a:lnTo>
                  <a:pt x="15324" y="2763"/>
                </a:lnTo>
                <a:lnTo>
                  <a:pt x="1532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69"/>
          <p:cNvSpPr/>
          <p:nvPr/>
        </p:nvSpPr>
        <p:spPr>
          <a:xfrm flipH="1">
            <a:off x="7488607" y="2679300"/>
            <a:ext cx="165529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69"/>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69"/>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69"/>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69"/>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69"/>
          <p:cNvSpPr/>
          <p:nvPr/>
        </p:nvSpPr>
        <p:spPr>
          <a:xfrm flipH="1">
            <a:off x="3895732" y="323025"/>
            <a:ext cx="4819643" cy="355322"/>
          </a:xfrm>
          <a:custGeom>
            <a:rect b="b" l="l" r="r" t="t"/>
            <a:pathLst>
              <a:path extrusionOk="0" h="2763" w="18087">
                <a:moveTo>
                  <a:pt x="1" y="0"/>
                </a:moveTo>
                <a:lnTo>
                  <a:pt x="1" y="2762"/>
                </a:lnTo>
                <a:lnTo>
                  <a:pt x="18087" y="2762"/>
                </a:lnTo>
                <a:lnTo>
                  <a:pt x="180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69"/>
          <p:cNvSpPr/>
          <p:nvPr/>
        </p:nvSpPr>
        <p:spPr>
          <a:xfrm flipH="1">
            <a:off x="2611243" y="4446200"/>
            <a:ext cx="6532757" cy="356851"/>
          </a:xfrm>
          <a:custGeom>
            <a:rect b="b" l="l" r="r" t="t"/>
            <a:pathLst>
              <a:path extrusionOk="0" h="2775" w="16884">
                <a:moveTo>
                  <a:pt x="0" y="1"/>
                </a:moveTo>
                <a:lnTo>
                  <a:pt x="0" y="2775"/>
                </a:lnTo>
                <a:lnTo>
                  <a:pt x="16883" y="2775"/>
                </a:lnTo>
                <a:lnTo>
                  <a:pt x="1688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69"/>
          <p:cNvSpPr/>
          <p:nvPr/>
        </p:nvSpPr>
        <p:spPr>
          <a:xfrm>
            <a:off x="2094068" y="1123143"/>
            <a:ext cx="4955589" cy="3012341"/>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69"/>
          <p:cNvSpPr/>
          <p:nvPr/>
        </p:nvSpPr>
        <p:spPr>
          <a:xfrm>
            <a:off x="4277738" y="1545725"/>
            <a:ext cx="191018" cy="298421"/>
          </a:xfrm>
          <a:custGeom>
            <a:rect b="b" l="l" r="r" t="t"/>
            <a:pathLst>
              <a:path extrusionOk="0" h="9133" w="5846">
                <a:moveTo>
                  <a:pt x="4560" y="1"/>
                </a:moveTo>
                <a:lnTo>
                  <a:pt x="0" y="4573"/>
                </a:lnTo>
                <a:lnTo>
                  <a:pt x="4560" y="9133"/>
                </a:lnTo>
                <a:lnTo>
                  <a:pt x="5846" y="7847"/>
                </a:lnTo>
                <a:lnTo>
                  <a:pt x="2572" y="4573"/>
                </a:lnTo>
                <a:lnTo>
                  <a:pt x="5846" y="1287"/>
                </a:lnTo>
                <a:lnTo>
                  <a:pt x="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69"/>
          <p:cNvSpPr/>
          <p:nvPr/>
        </p:nvSpPr>
        <p:spPr>
          <a:xfrm>
            <a:off x="4674543" y="1545725"/>
            <a:ext cx="191443" cy="298421"/>
          </a:xfrm>
          <a:custGeom>
            <a:rect b="b" l="l" r="r" t="t"/>
            <a:pathLst>
              <a:path extrusionOk="0" h="9133" w="5859">
                <a:moveTo>
                  <a:pt x="1286" y="1"/>
                </a:moveTo>
                <a:lnTo>
                  <a:pt x="0" y="1287"/>
                </a:lnTo>
                <a:lnTo>
                  <a:pt x="3287" y="4573"/>
                </a:lnTo>
                <a:lnTo>
                  <a:pt x="0" y="7847"/>
                </a:lnTo>
                <a:lnTo>
                  <a:pt x="1286" y="9133"/>
                </a:lnTo>
                <a:lnTo>
                  <a:pt x="5858" y="4573"/>
                </a:lnTo>
                <a:lnTo>
                  <a:pt x="1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69"/>
          <p:cNvSpPr/>
          <p:nvPr/>
        </p:nvSpPr>
        <p:spPr>
          <a:xfrm>
            <a:off x="4508031" y="1516154"/>
            <a:ext cx="127236" cy="357955"/>
          </a:xfrm>
          <a:custGeom>
            <a:rect b="b" l="l" r="r" t="t"/>
            <a:pathLst>
              <a:path extrusionOk="0" h="10955" w="3894">
                <a:moveTo>
                  <a:pt x="2108" y="1"/>
                </a:moveTo>
                <a:lnTo>
                  <a:pt x="1" y="10597"/>
                </a:lnTo>
                <a:lnTo>
                  <a:pt x="1786" y="10955"/>
                </a:lnTo>
                <a:lnTo>
                  <a:pt x="3894" y="358"/>
                </a:lnTo>
                <a:lnTo>
                  <a:pt x="21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69"/>
          <p:cNvSpPr/>
          <p:nvPr/>
        </p:nvSpPr>
        <p:spPr>
          <a:xfrm flipH="1">
            <a:off x="1647812" y="3858250"/>
            <a:ext cx="1766688" cy="355322"/>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69"/>
          <p:cNvSpPr/>
          <p:nvPr/>
        </p:nvSpPr>
        <p:spPr>
          <a:xfrm flipH="1">
            <a:off x="6667517" y="3268775"/>
            <a:ext cx="1246883" cy="355450"/>
          </a:xfrm>
          <a:custGeom>
            <a:rect b="b" l="l" r="r" t="t"/>
            <a:pathLst>
              <a:path extrusionOk="0" h="2764" w="18027">
                <a:moveTo>
                  <a:pt x="1" y="1"/>
                </a:moveTo>
                <a:lnTo>
                  <a:pt x="1" y="2763"/>
                </a:lnTo>
                <a:lnTo>
                  <a:pt x="18027" y="2763"/>
                </a:lnTo>
                <a:lnTo>
                  <a:pt x="180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69"/>
          <p:cNvSpPr/>
          <p:nvPr/>
        </p:nvSpPr>
        <p:spPr>
          <a:xfrm flipH="1">
            <a:off x="5729417" y="912525"/>
            <a:ext cx="985703" cy="355301"/>
          </a:xfrm>
          <a:custGeom>
            <a:rect b="b" l="l" r="r" t="t"/>
            <a:pathLst>
              <a:path extrusionOk="0" h="2763" w="12443">
                <a:moveTo>
                  <a:pt x="1" y="0"/>
                </a:moveTo>
                <a:lnTo>
                  <a:pt x="1" y="2762"/>
                </a:lnTo>
                <a:lnTo>
                  <a:pt x="12443" y="2762"/>
                </a:lnTo>
                <a:lnTo>
                  <a:pt x="12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69"/>
          <p:cNvSpPr txBox="1"/>
          <p:nvPr>
            <p:ph idx="1" type="subTitle"/>
          </p:nvPr>
        </p:nvSpPr>
        <p:spPr>
          <a:xfrm flipH="1">
            <a:off x="2521800" y="2340324"/>
            <a:ext cx="4100400" cy="808500"/>
          </a:xfrm>
          <a:prstGeom prst="rect">
            <a:avLst/>
          </a:prstGeom>
        </p:spPr>
        <p:txBody>
          <a:bodyPr anchorCtr="0" anchor="ctr" bIns="0" lIns="91425" spcFirstLastPara="1" rIns="91425" wrap="square" tIns="0">
            <a:noAutofit/>
          </a:bodyPr>
          <a:lstStyle>
            <a:lvl1pPr lvl="0" rtl="0" algn="ctr">
              <a:lnSpc>
                <a:spcPct val="100000"/>
              </a:lnSpc>
              <a:spcBef>
                <a:spcPts val="0"/>
              </a:spcBef>
              <a:spcAft>
                <a:spcPts val="0"/>
              </a:spcAft>
              <a:buClr>
                <a:schemeClr val="dk1"/>
              </a:buClr>
              <a:buSzPts val="1800"/>
              <a:buFont typeface="Overpass Mono"/>
              <a:buNone/>
              <a:defRPr b="1" sz="1600">
                <a:solidFill>
                  <a:schemeClr val="dk1"/>
                </a:solidFill>
                <a:latin typeface="Overpass Mono"/>
                <a:ea typeface="Overpass Mono"/>
                <a:cs typeface="Overpass Mono"/>
                <a:sym typeface="Overpass Mono"/>
              </a:defRPr>
            </a:lvl1pPr>
            <a:lvl2pPr lvl="1" rtl="0" algn="r">
              <a:lnSpc>
                <a:spcPct val="100000"/>
              </a:lnSpc>
              <a:spcBef>
                <a:spcPts val="0"/>
              </a:spcBef>
              <a:spcAft>
                <a:spcPts val="0"/>
              </a:spcAft>
              <a:buClr>
                <a:schemeClr val="dk1"/>
              </a:buClr>
              <a:buSzPts val="1400"/>
              <a:buNone/>
              <a:defRPr>
                <a:solidFill>
                  <a:schemeClr val="dk1"/>
                </a:solidFill>
              </a:defRPr>
            </a:lvl2pPr>
            <a:lvl3pPr lvl="2" rtl="0" algn="r">
              <a:lnSpc>
                <a:spcPct val="100000"/>
              </a:lnSpc>
              <a:spcBef>
                <a:spcPts val="0"/>
              </a:spcBef>
              <a:spcAft>
                <a:spcPts val="0"/>
              </a:spcAft>
              <a:buClr>
                <a:schemeClr val="dk1"/>
              </a:buClr>
              <a:buSzPts val="1400"/>
              <a:buNone/>
              <a:defRPr>
                <a:solidFill>
                  <a:schemeClr val="dk1"/>
                </a:solidFill>
              </a:defRPr>
            </a:lvl3pPr>
            <a:lvl4pPr lvl="3" rtl="0" algn="r">
              <a:lnSpc>
                <a:spcPct val="100000"/>
              </a:lnSpc>
              <a:spcBef>
                <a:spcPts val="0"/>
              </a:spcBef>
              <a:spcAft>
                <a:spcPts val="0"/>
              </a:spcAft>
              <a:buClr>
                <a:schemeClr val="dk1"/>
              </a:buClr>
              <a:buSzPts val="1400"/>
              <a:buNone/>
              <a:defRPr>
                <a:solidFill>
                  <a:schemeClr val="dk1"/>
                </a:solidFill>
              </a:defRPr>
            </a:lvl4pPr>
            <a:lvl5pPr lvl="4" rtl="0" algn="r">
              <a:lnSpc>
                <a:spcPct val="100000"/>
              </a:lnSpc>
              <a:spcBef>
                <a:spcPts val="0"/>
              </a:spcBef>
              <a:spcAft>
                <a:spcPts val="0"/>
              </a:spcAft>
              <a:buClr>
                <a:schemeClr val="dk1"/>
              </a:buClr>
              <a:buSzPts val="1400"/>
              <a:buNone/>
              <a:defRPr>
                <a:solidFill>
                  <a:schemeClr val="dk1"/>
                </a:solidFill>
              </a:defRPr>
            </a:lvl5pPr>
            <a:lvl6pPr lvl="5" rtl="0" algn="r">
              <a:lnSpc>
                <a:spcPct val="100000"/>
              </a:lnSpc>
              <a:spcBef>
                <a:spcPts val="0"/>
              </a:spcBef>
              <a:spcAft>
                <a:spcPts val="0"/>
              </a:spcAft>
              <a:buClr>
                <a:schemeClr val="dk1"/>
              </a:buClr>
              <a:buSzPts val="1400"/>
              <a:buNone/>
              <a:defRPr>
                <a:solidFill>
                  <a:schemeClr val="dk1"/>
                </a:solidFill>
              </a:defRPr>
            </a:lvl6pPr>
            <a:lvl7pPr lvl="6" rtl="0" algn="r">
              <a:lnSpc>
                <a:spcPct val="100000"/>
              </a:lnSpc>
              <a:spcBef>
                <a:spcPts val="0"/>
              </a:spcBef>
              <a:spcAft>
                <a:spcPts val="0"/>
              </a:spcAft>
              <a:buClr>
                <a:schemeClr val="dk1"/>
              </a:buClr>
              <a:buSzPts val="1400"/>
              <a:buNone/>
              <a:defRPr>
                <a:solidFill>
                  <a:schemeClr val="dk1"/>
                </a:solidFill>
              </a:defRPr>
            </a:lvl7pPr>
            <a:lvl8pPr lvl="7" rtl="0" algn="r">
              <a:lnSpc>
                <a:spcPct val="100000"/>
              </a:lnSpc>
              <a:spcBef>
                <a:spcPts val="0"/>
              </a:spcBef>
              <a:spcAft>
                <a:spcPts val="0"/>
              </a:spcAft>
              <a:buClr>
                <a:schemeClr val="dk1"/>
              </a:buClr>
              <a:buSzPts val="1400"/>
              <a:buNone/>
              <a:defRPr>
                <a:solidFill>
                  <a:schemeClr val="dk1"/>
                </a:solidFill>
              </a:defRPr>
            </a:lvl8pPr>
            <a:lvl9pPr lvl="8" rtl="0" algn="r">
              <a:lnSpc>
                <a:spcPct val="100000"/>
              </a:lnSpc>
              <a:spcBef>
                <a:spcPts val="0"/>
              </a:spcBef>
              <a:spcAft>
                <a:spcPts val="0"/>
              </a:spcAft>
              <a:buClr>
                <a:schemeClr val="dk1"/>
              </a:buClr>
              <a:buSzPts val="1400"/>
              <a:buNone/>
              <a:defRPr>
                <a:solidFill>
                  <a:schemeClr val="dk1"/>
                </a:solidFill>
              </a:defRPr>
            </a:lvl9pPr>
          </a:lstStyle>
          <a:p/>
        </p:txBody>
      </p:sp>
      <p:sp>
        <p:nvSpPr>
          <p:cNvPr id="820" name="Google Shape;820;p69"/>
          <p:cNvSpPr txBox="1"/>
          <p:nvPr>
            <p:ph type="title"/>
          </p:nvPr>
        </p:nvSpPr>
        <p:spPr>
          <a:xfrm>
            <a:off x="2521800" y="3221225"/>
            <a:ext cx="4100400" cy="402900"/>
          </a:xfrm>
          <a:prstGeom prst="rect">
            <a:avLst/>
          </a:prstGeom>
        </p:spPr>
        <p:txBody>
          <a:bodyPr anchorCtr="0" anchor="t" bIns="91425" lIns="91425" spcFirstLastPara="1" rIns="91425" wrap="square" tIns="0">
            <a:noAutofit/>
          </a:bodyPr>
          <a:lstStyle>
            <a:lvl1pPr lvl="0" rtl="0" algn="ctr">
              <a:spcBef>
                <a:spcPts val="0"/>
              </a:spcBef>
              <a:spcAft>
                <a:spcPts val="0"/>
              </a:spcAft>
              <a:buNone/>
              <a:defRPr b="0" sz="2200">
                <a:solidFill>
                  <a:schemeClr val="dk1"/>
                </a:solidFill>
                <a:latin typeface="Anaheim"/>
                <a:ea typeface="Anaheim"/>
                <a:cs typeface="Anaheim"/>
                <a:sym typeface="Anaheim"/>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21" name="Shape 821"/>
        <p:cNvGrpSpPr/>
        <p:nvPr/>
      </p:nvGrpSpPr>
      <p:grpSpPr>
        <a:xfrm>
          <a:off x="0" y="0"/>
          <a:ext cx="0" cy="0"/>
          <a:chOff x="0" y="0"/>
          <a:chExt cx="0" cy="0"/>
        </a:xfrm>
      </p:grpSpPr>
      <p:sp>
        <p:nvSpPr>
          <p:cNvPr id="822" name="Google Shape;822;p70"/>
          <p:cNvSpPr txBox="1"/>
          <p:nvPr>
            <p:ph idx="1" type="subTitle"/>
          </p:nvPr>
        </p:nvSpPr>
        <p:spPr>
          <a:xfrm flipH="1">
            <a:off x="5247750" y="2169550"/>
            <a:ext cx="2467500" cy="145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823" name="Google Shape;823;p70"/>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824" name="Google Shape;824;p70"/>
          <p:cNvSpPr/>
          <p:nvPr/>
        </p:nvSpPr>
        <p:spPr>
          <a:xfrm>
            <a:off x="6419025" y="1575200"/>
            <a:ext cx="2725105"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70"/>
          <p:cNvSpPr/>
          <p:nvPr/>
        </p:nvSpPr>
        <p:spPr>
          <a:xfrm>
            <a:off x="0" y="4700673"/>
            <a:ext cx="1675636" cy="442823"/>
          </a:xfrm>
          <a:custGeom>
            <a:rect b="b" l="l" r="r" t="t"/>
            <a:pathLst>
              <a:path extrusionOk="0" h="5847" w="106491">
                <a:moveTo>
                  <a:pt x="1" y="0"/>
                </a:moveTo>
                <a:lnTo>
                  <a:pt x="1" y="5846"/>
                </a:lnTo>
                <a:lnTo>
                  <a:pt x="106490" y="5846"/>
                </a:lnTo>
                <a:lnTo>
                  <a:pt x="1064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ota al pie">
  <p:cSld name="CAPTION_ONLY_1">
    <p:spTree>
      <p:nvGrpSpPr>
        <p:cNvPr id="826" name="Shape 826"/>
        <p:cNvGrpSpPr/>
        <p:nvPr/>
      </p:nvGrpSpPr>
      <p:grpSpPr>
        <a:xfrm>
          <a:off x="0" y="0"/>
          <a:ext cx="0" cy="0"/>
          <a:chOff x="0" y="0"/>
          <a:chExt cx="0" cy="0"/>
        </a:xfrm>
      </p:grpSpPr>
      <p:sp>
        <p:nvSpPr>
          <p:cNvPr id="827" name="Google Shape;827;p71"/>
          <p:cNvSpPr/>
          <p:nvPr/>
        </p:nvSpPr>
        <p:spPr>
          <a:xfrm>
            <a:off x="7928639" y="1"/>
            <a:ext cx="1215355" cy="402011"/>
          </a:xfrm>
          <a:custGeom>
            <a:rect b="b" l="l" r="r" t="t"/>
            <a:pathLst>
              <a:path extrusionOk="0" h="5002" w="15122">
                <a:moveTo>
                  <a:pt x="0" y="1"/>
                </a:moveTo>
                <a:lnTo>
                  <a:pt x="0" y="5001"/>
                </a:lnTo>
                <a:lnTo>
                  <a:pt x="15121" y="5001"/>
                </a:lnTo>
                <a:lnTo>
                  <a:pt x="151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71"/>
          <p:cNvSpPr/>
          <p:nvPr/>
        </p:nvSpPr>
        <p:spPr>
          <a:xfrm>
            <a:off x="3511525" y="783700"/>
            <a:ext cx="5632410" cy="2353867"/>
          </a:xfrm>
          <a:custGeom>
            <a:rect b="b" l="l" r="r" t="t"/>
            <a:pathLst>
              <a:path extrusionOk="0" h="27529" w="70081">
                <a:moveTo>
                  <a:pt x="0" y="1"/>
                </a:moveTo>
                <a:lnTo>
                  <a:pt x="0" y="27528"/>
                </a:lnTo>
                <a:lnTo>
                  <a:pt x="70080" y="27528"/>
                </a:lnTo>
                <a:lnTo>
                  <a:pt x="70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71"/>
          <p:cNvSpPr txBox="1"/>
          <p:nvPr>
            <p:ph type="title"/>
          </p:nvPr>
        </p:nvSpPr>
        <p:spPr>
          <a:xfrm>
            <a:off x="3762375" y="1012300"/>
            <a:ext cx="4915200" cy="19401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Clr>
                <a:schemeClr val="dk1"/>
              </a:buClr>
              <a:buSzPts val="3500"/>
              <a:buNone/>
              <a:defRPr sz="35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
        <p:nvSpPr>
          <p:cNvPr id="830" name="Google Shape;830;p71"/>
          <p:cNvSpPr/>
          <p:nvPr/>
        </p:nvSpPr>
        <p:spPr>
          <a:xfrm>
            <a:off x="5865073" y="3429550"/>
            <a:ext cx="1215342" cy="259665"/>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71"/>
          <p:cNvSpPr/>
          <p:nvPr/>
        </p:nvSpPr>
        <p:spPr>
          <a:xfrm>
            <a:off x="8018936" y="3429550"/>
            <a:ext cx="1124989" cy="259686"/>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71"/>
          <p:cNvSpPr/>
          <p:nvPr/>
        </p:nvSpPr>
        <p:spPr>
          <a:xfrm>
            <a:off x="7083824" y="3429550"/>
            <a:ext cx="259727" cy="259665"/>
          </a:xfrm>
          <a:custGeom>
            <a:rect b="b" l="l" r="r" t="t"/>
            <a:pathLst>
              <a:path extrusionOk="0" h="8298" w="8298">
                <a:moveTo>
                  <a:pt x="0" y="1"/>
                </a:moveTo>
                <a:lnTo>
                  <a:pt x="0" y="8297"/>
                </a:lnTo>
                <a:lnTo>
                  <a:pt x="8297" y="8297"/>
                </a:lnTo>
                <a:lnTo>
                  <a:pt x="82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71"/>
          <p:cNvSpPr/>
          <p:nvPr/>
        </p:nvSpPr>
        <p:spPr>
          <a:xfrm>
            <a:off x="7496607" y="3429550"/>
            <a:ext cx="259707" cy="259686"/>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34" name="Shape 834"/>
        <p:cNvGrpSpPr/>
        <p:nvPr/>
      </p:nvGrpSpPr>
      <p:grpSpPr>
        <a:xfrm>
          <a:off x="0" y="0"/>
          <a:ext cx="0" cy="0"/>
          <a:chOff x="0" y="0"/>
          <a:chExt cx="0" cy="0"/>
        </a:xfrm>
      </p:grpSpPr>
      <p:sp>
        <p:nvSpPr>
          <p:cNvPr id="835" name="Google Shape;835;p72"/>
          <p:cNvSpPr txBox="1"/>
          <p:nvPr>
            <p:ph idx="1" type="body"/>
          </p:nvPr>
        </p:nvSpPr>
        <p:spPr>
          <a:xfrm>
            <a:off x="311700" y="3306869"/>
            <a:ext cx="8520600" cy="6510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SzPts val="1600"/>
              <a:buChar char="●"/>
              <a:defRPr sz="1600"/>
            </a:lvl1pPr>
            <a:lvl2pPr indent="-330200" lvl="1" marL="914400" rtl="0" algn="ctr">
              <a:spcBef>
                <a:spcPts val="1600"/>
              </a:spcBef>
              <a:spcAft>
                <a:spcPts val="0"/>
              </a:spcAft>
              <a:buSzPts val="1600"/>
              <a:buChar char="○"/>
              <a:defRPr sz="1600"/>
            </a:lvl2pPr>
            <a:lvl3pPr indent="-330200" lvl="2" marL="1371600" rtl="0" algn="ctr">
              <a:spcBef>
                <a:spcPts val="1600"/>
              </a:spcBef>
              <a:spcAft>
                <a:spcPts val="0"/>
              </a:spcAft>
              <a:buSzPts val="1600"/>
              <a:buChar char="■"/>
              <a:defRPr sz="1600"/>
            </a:lvl3pPr>
            <a:lvl4pPr indent="-330200" lvl="3" marL="1828800" rtl="0" algn="ctr">
              <a:spcBef>
                <a:spcPts val="1600"/>
              </a:spcBef>
              <a:spcAft>
                <a:spcPts val="0"/>
              </a:spcAft>
              <a:buSzPts val="1600"/>
              <a:buChar char="●"/>
              <a:defRPr sz="1600"/>
            </a:lvl4pPr>
            <a:lvl5pPr indent="-330200" lvl="4" marL="2286000" rtl="0" algn="ctr">
              <a:spcBef>
                <a:spcPts val="1600"/>
              </a:spcBef>
              <a:spcAft>
                <a:spcPts val="0"/>
              </a:spcAft>
              <a:buSzPts val="1600"/>
              <a:buChar char="○"/>
              <a:defRPr sz="1600"/>
            </a:lvl5pPr>
            <a:lvl6pPr indent="-330200" lvl="5" marL="2743200" rtl="0" algn="ctr">
              <a:spcBef>
                <a:spcPts val="1600"/>
              </a:spcBef>
              <a:spcAft>
                <a:spcPts val="0"/>
              </a:spcAft>
              <a:buSzPts val="1600"/>
              <a:buChar char="■"/>
              <a:defRPr sz="1600"/>
            </a:lvl6pPr>
            <a:lvl7pPr indent="-330200" lvl="6" marL="3200400" rtl="0" algn="ctr">
              <a:spcBef>
                <a:spcPts val="1600"/>
              </a:spcBef>
              <a:spcAft>
                <a:spcPts val="0"/>
              </a:spcAft>
              <a:buSzPts val="1600"/>
              <a:buChar char="●"/>
              <a:defRPr sz="1600"/>
            </a:lvl7pPr>
            <a:lvl8pPr indent="-330200" lvl="7" marL="3657600" rtl="0" algn="ctr">
              <a:spcBef>
                <a:spcPts val="1600"/>
              </a:spcBef>
              <a:spcAft>
                <a:spcPts val="0"/>
              </a:spcAft>
              <a:buSzPts val="1600"/>
              <a:buChar char="○"/>
              <a:defRPr sz="1600"/>
            </a:lvl8pPr>
            <a:lvl9pPr indent="-330200" lvl="8" marL="4114800" rtl="0" algn="ctr">
              <a:spcBef>
                <a:spcPts val="1600"/>
              </a:spcBef>
              <a:spcAft>
                <a:spcPts val="1600"/>
              </a:spcAft>
              <a:buSzPts val="1600"/>
              <a:buChar char="■"/>
              <a:defRPr sz="1600"/>
            </a:lvl9pPr>
          </a:lstStyle>
          <a:p/>
        </p:txBody>
      </p:sp>
      <p:sp>
        <p:nvSpPr>
          <p:cNvPr id="836" name="Google Shape;836;p72"/>
          <p:cNvSpPr/>
          <p:nvPr/>
        </p:nvSpPr>
        <p:spPr>
          <a:xfrm rot="10800000">
            <a:off x="2751806" y="4243474"/>
            <a:ext cx="6391269" cy="904876"/>
          </a:xfrm>
          <a:custGeom>
            <a:rect b="b" l="l" r="r" t="t"/>
            <a:pathLst>
              <a:path extrusionOk="0" h="2763" w="16884">
                <a:moveTo>
                  <a:pt x="1" y="0"/>
                </a:moveTo>
                <a:lnTo>
                  <a:pt x="1" y="2762"/>
                </a:lnTo>
                <a:lnTo>
                  <a:pt x="16884" y="2762"/>
                </a:lnTo>
                <a:lnTo>
                  <a:pt x="1688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72"/>
          <p:cNvSpPr/>
          <p:nvPr/>
        </p:nvSpPr>
        <p:spPr>
          <a:xfrm rot="10800000">
            <a:off x="1361250" y="1501127"/>
            <a:ext cx="7781825" cy="1525098"/>
          </a:xfrm>
          <a:custGeom>
            <a:rect b="b" l="l" r="r" t="t"/>
            <a:pathLst>
              <a:path extrusionOk="0" h="2775" w="2882">
                <a:moveTo>
                  <a:pt x="1" y="0"/>
                </a:moveTo>
                <a:lnTo>
                  <a:pt x="1" y="2774"/>
                </a:lnTo>
                <a:lnTo>
                  <a:pt x="2882" y="2774"/>
                </a:lnTo>
                <a:lnTo>
                  <a:pt x="28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72"/>
          <p:cNvSpPr/>
          <p:nvPr/>
        </p:nvSpPr>
        <p:spPr>
          <a:xfrm rot="10800000">
            <a:off x="2" y="1"/>
            <a:ext cx="5791098" cy="505550"/>
          </a:xfrm>
          <a:custGeom>
            <a:rect b="b" l="l" r="r" t="t"/>
            <a:pathLst>
              <a:path extrusionOk="0" h="2775" w="2882">
                <a:moveTo>
                  <a:pt x="1" y="0"/>
                </a:moveTo>
                <a:lnTo>
                  <a:pt x="1" y="2774"/>
                </a:lnTo>
                <a:lnTo>
                  <a:pt x="2882" y="2774"/>
                </a:lnTo>
                <a:lnTo>
                  <a:pt x="2882"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72"/>
          <p:cNvSpPr/>
          <p:nvPr/>
        </p:nvSpPr>
        <p:spPr>
          <a:xfrm rot="10800000">
            <a:off x="21" y="1501871"/>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72"/>
          <p:cNvSpPr/>
          <p:nvPr/>
        </p:nvSpPr>
        <p:spPr>
          <a:xfrm rot="10800000">
            <a:off x="532482" y="912524"/>
            <a:ext cx="1055445" cy="355301"/>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72"/>
          <p:cNvSpPr/>
          <p:nvPr/>
        </p:nvSpPr>
        <p:spPr>
          <a:xfrm rot="10800000">
            <a:off x="7173125" y="912516"/>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72"/>
          <p:cNvSpPr/>
          <p:nvPr/>
        </p:nvSpPr>
        <p:spPr>
          <a:xfrm rot="10800000">
            <a:off x="1814348" y="912516"/>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72"/>
          <p:cNvSpPr/>
          <p:nvPr/>
        </p:nvSpPr>
        <p:spPr>
          <a:xfrm rot="10800000">
            <a:off x="4523560" y="323049"/>
            <a:ext cx="2095515"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72"/>
          <p:cNvSpPr/>
          <p:nvPr/>
        </p:nvSpPr>
        <p:spPr>
          <a:xfrm rot="10800000">
            <a:off x="7381057" y="3345678"/>
            <a:ext cx="1762943" cy="355322"/>
          </a:xfrm>
          <a:custGeom>
            <a:rect b="b" l="l" r="r" t="t"/>
            <a:pathLst>
              <a:path extrusionOk="0" h="2763" w="16884">
                <a:moveTo>
                  <a:pt x="1" y="0"/>
                </a:moveTo>
                <a:lnTo>
                  <a:pt x="1" y="2762"/>
                </a:lnTo>
                <a:lnTo>
                  <a:pt x="16884" y="2762"/>
                </a:lnTo>
                <a:lnTo>
                  <a:pt x="168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72"/>
          <p:cNvSpPr/>
          <p:nvPr/>
        </p:nvSpPr>
        <p:spPr>
          <a:xfrm rot="10800000">
            <a:off x="-4" y="2084924"/>
            <a:ext cx="1785554" cy="356851"/>
          </a:xfrm>
          <a:custGeom>
            <a:rect b="b" l="l" r="r" t="t"/>
            <a:pathLst>
              <a:path extrusionOk="0" h="2775" w="15325">
                <a:moveTo>
                  <a:pt x="1" y="0"/>
                </a:moveTo>
                <a:lnTo>
                  <a:pt x="1" y="2774"/>
                </a:lnTo>
                <a:lnTo>
                  <a:pt x="15324" y="2774"/>
                </a:lnTo>
                <a:lnTo>
                  <a:pt x="15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72"/>
          <p:cNvSpPr/>
          <p:nvPr/>
        </p:nvSpPr>
        <p:spPr>
          <a:xfrm rot="10800000">
            <a:off x="656319" y="4788199"/>
            <a:ext cx="2628881" cy="355301"/>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72"/>
          <p:cNvSpPr txBox="1"/>
          <p:nvPr>
            <p:ph hasCustomPrompt="1" type="title"/>
          </p:nvPr>
        </p:nvSpPr>
        <p:spPr>
          <a:xfrm>
            <a:off x="311700" y="1847850"/>
            <a:ext cx="8520600" cy="1382700"/>
          </a:xfrm>
          <a:prstGeom prst="rect">
            <a:avLst/>
          </a:prstGeom>
        </p:spPr>
        <p:txBody>
          <a:bodyPr anchorCtr="0" anchor="b" bIns="0" lIns="91425" spcFirstLastPara="1" rIns="91425" wrap="square" tIns="0">
            <a:noAutofit/>
          </a:bodyPr>
          <a:lstStyle>
            <a:lvl1pPr lvl="0" rtl="0" algn="ctr">
              <a:spcBef>
                <a:spcPts val="0"/>
              </a:spcBef>
              <a:spcAft>
                <a:spcPts val="0"/>
              </a:spcAft>
              <a:buSzPts val="12500"/>
              <a:buNone/>
              <a:defRPr sz="125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48" name="Shape 848"/>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CUSTOM_1">
    <p:spTree>
      <p:nvGrpSpPr>
        <p:cNvPr id="849" name="Shape 849"/>
        <p:cNvGrpSpPr/>
        <p:nvPr/>
      </p:nvGrpSpPr>
      <p:grpSpPr>
        <a:xfrm>
          <a:off x="0" y="0"/>
          <a:ext cx="0" cy="0"/>
          <a:chOff x="0" y="0"/>
          <a:chExt cx="0" cy="0"/>
        </a:xfrm>
      </p:grpSpPr>
      <p:grpSp>
        <p:nvGrpSpPr>
          <p:cNvPr id="850" name="Google Shape;850;p74"/>
          <p:cNvGrpSpPr/>
          <p:nvPr/>
        </p:nvGrpSpPr>
        <p:grpSpPr>
          <a:xfrm>
            <a:off x="-25" y="2816286"/>
            <a:ext cx="9144046" cy="948350"/>
            <a:chOff x="-25" y="2816286"/>
            <a:chExt cx="9144046" cy="948350"/>
          </a:xfrm>
        </p:grpSpPr>
        <p:sp>
          <p:nvSpPr>
            <p:cNvPr id="851" name="Google Shape;851;p74"/>
            <p:cNvSpPr/>
            <p:nvPr/>
          </p:nvSpPr>
          <p:spPr>
            <a:xfrm>
              <a:off x="5439453" y="3632754"/>
              <a:ext cx="142155" cy="131882"/>
            </a:xfrm>
            <a:custGeom>
              <a:rect b="b" l="l" r="r" t="t"/>
              <a:pathLst>
                <a:path extrusionOk="0" h="4121" w="4442">
                  <a:moveTo>
                    <a:pt x="1" y="1"/>
                  </a:moveTo>
                  <a:lnTo>
                    <a:pt x="1" y="4120"/>
                  </a:lnTo>
                  <a:lnTo>
                    <a:pt x="4442" y="4120"/>
                  </a:lnTo>
                  <a:lnTo>
                    <a:pt x="4442"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74"/>
            <p:cNvSpPr/>
            <p:nvPr/>
          </p:nvSpPr>
          <p:spPr>
            <a:xfrm>
              <a:off x="5723675" y="3632754"/>
              <a:ext cx="2948838" cy="131882"/>
            </a:xfrm>
            <a:custGeom>
              <a:rect b="b" l="l" r="r" t="t"/>
              <a:pathLst>
                <a:path extrusionOk="0" h="4121" w="92144">
                  <a:moveTo>
                    <a:pt x="1" y="1"/>
                  </a:moveTo>
                  <a:lnTo>
                    <a:pt x="1" y="4120"/>
                  </a:lnTo>
                  <a:lnTo>
                    <a:pt x="92143" y="4120"/>
                  </a:lnTo>
                  <a:lnTo>
                    <a:pt x="921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74"/>
            <p:cNvSpPr/>
            <p:nvPr/>
          </p:nvSpPr>
          <p:spPr>
            <a:xfrm>
              <a:off x="4574596" y="3360726"/>
              <a:ext cx="1353834" cy="131882"/>
            </a:xfrm>
            <a:custGeom>
              <a:rect b="b" l="l" r="r" t="t"/>
              <a:pathLst>
                <a:path extrusionOk="0" h="4121" w="42304">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74"/>
            <p:cNvSpPr/>
            <p:nvPr/>
          </p:nvSpPr>
          <p:spPr>
            <a:xfrm>
              <a:off x="5129312" y="2816286"/>
              <a:ext cx="1148858" cy="131498"/>
            </a:xfrm>
            <a:custGeom>
              <a:rect b="b" l="l" r="r" t="t"/>
              <a:pathLst>
                <a:path extrusionOk="0" h="4109" w="35899">
                  <a:moveTo>
                    <a:pt x="1" y="1"/>
                  </a:moveTo>
                  <a:lnTo>
                    <a:pt x="1" y="4108"/>
                  </a:lnTo>
                  <a:lnTo>
                    <a:pt x="35898" y="4108"/>
                  </a:lnTo>
                  <a:lnTo>
                    <a:pt x="358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74"/>
            <p:cNvSpPr/>
            <p:nvPr/>
          </p:nvSpPr>
          <p:spPr>
            <a:xfrm>
              <a:off x="3376749"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74"/>
            <p:cNvSpPr/>
            <p:nvPr/>
          </p:nvSpPr>
          <p:spPr>
            <a:xfrm>
              <a:off x="3077647" y="2816286"/>
              <a:ext cx="370397" cy="131498"/>
            </a:xfrm>
            <a:custGeom>
              <a:rect b="b" l="l" r="r" t="t"/>
              <a:pathLst>
                <a:path extrusionOk="0" h="4109" w="11574">
                  <a:moveTo>
                    <a:pt x="1" y="1"/>
                  </a:moveTo>
                  <a:lnTo>
                    <a:pt x="1" y="4108"/>
                  </a:lnTo>
                  <a:lnTo>
                    <a:pt x="11574" y="4108"/>
                  </a:lnTo>
                  <a:lnTo>
                    <a:pt x="1157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74"/>
            <p:cNvSpPr/>
            <p:nvPr/>
          </p:nvSpPr>
          <p:spPr>
            <a:xfrm>
              <a:off x="3542860" y="2816286"/>
              <a:ext cx="139467" cy="131498"/>
            </a:xfrm>
            <a:custGeom>
              <a:rect b="b" l="l" r="r" t="t"/>
              <a:pathLst>
                <a:path extrusionOk="0" h="4109" w="4358">
                  <a:moveTo>
                    <a:pt x="0" y="1"/>
                  </a:moveTo>
                  <a:lnTo>
                    <a:pt x="0"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74"/>
            <p:cNvSpPr/>
            <p:nvPr/>
          </p:nvSpPr>
          <p:spPr>
            <a:xfrm>
              <a:off x="3723818" y="3088314"/>
              <a:ext cx="366205" cy="131882"/>
            </a:xfrm>
            <a:custGeom>
              <a:rect b="b" l="l" r="r" t="t"/>
              <a:pathLst>
                <a:path extrusionOk="0" h="4121" w="11443">
                  <a:moveTo>
                    <a:pt x="1" y="1"/>
                  </a:moveTo>
                  <a:lnTo>
                    <a:pt x="1" y="4120"/>
                  </a:lnTo>
                  <a:lnTo>
                    <a:pt x="11443" y="4120"/>
                  </a:lnTo>
                  <a:lnTo>
                    <a:pt x="114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74"/>
            <p:cNvSpPr/>
            <p:nvPr/>
          </p:nvSpPr>
          <p:spPr>
            <a:xfrm>
              <a:off x="2734770" y="3088314"/>
              <a:ext cx="891622" cy="131882"/>
            </a:xfrm>
            <a:custGeom>
              <a:rect b="b" l="l" r="r" t="t"/>
              <a:pathLst>
                <a:path extrusionOk="0" h="4121" w="27861">
                  <a:moveTo>
                    <a:pt x="0" y="1"/>
                  </a:moveTo>
                  <a:lnTo>
                    <a:pt x="0" y="4120"/>
                  </a:lnTo>
                  <a:lnTo>
                    <a:pt x="27861" y="4120"/>
                  </a:lnTo>
                  <a:lnTo>
                    <a:pt x="2786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74"/>
            <p:cNvSpPr/>
            <p:nvPr/>
          </p:nvSpPr>
          <p:spPr>
            <a:xfrm>
              <a:off x="864832"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74"/>
            <p:cNvSpPr/>
            <p:nvPr/>
          </p:nvSpPr>
          <p:spPr>
            <a:xfrm>
              <a:off x="1149054" y="3632754"/>
              <a:ext cx="2031679" cy="131882"/>
            </a:xfrm>
            <a:custGeom>
              <a:rect b="b" l="l" r="r" t="t"/>
              <a:pathLst>
                <a:path extrusionOk="0" h="4121" w="63485">
                  <a:moveTo>
                    <a:pt x="0" y="1"/>
                  </a:moveTo>
                  <a:lnTo>
                    <a:pt x="0" y="4120"/>
                  </a:lnTo>
                  <a:lnTo>
                    <a:pt x="63484" y="4120"/>
                  </a:lnTo>
                  <a:lnTo>
                    <a:pt x="6348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74"/>
            <p:cNvSpPr/>
            <p:nvPr/>
          </p:nvSpPr>
          <p:spPr>
            <a:xfrm>
              <a:off x="-25"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74"/>
            <p:cNvSpPr/>
            <p:nvPr/>
          </p:nvSpPr>
          <p:spPr>
            <a:xfrm>
              <a:off x="824064" y="2816286"/>
              <a:ext cx="1337833" cy="131498"/>
            </a:xfrm>
            <a:custGeom>
              <a:rect b="b" l="l" r="r" t="t"/>
              <a:pathLst>
                <a:path extrusionOk="0" h="4109" w="41804">
                  <a:moveTo>
                    <a:pt x="0" y="1"/>
                  </a:moveTo>
                  <a:lnTo>
                    <a:pt x="0" y="4108"/>
                  </a:lnTo>
                  <a:lnTo>
                    <a:pt x="41803" y="4108"/>
                  </a:lnTo>
                  <a:lnTo>
                    <a:pt x="418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74"/>
            <p:cNvSpPr/>
            <p:nvPr/>
          </p:nvSpPr>
          <p:spPr>
            <a:xfrm>
              <a:off x="582114" y="2816286"/>
              <a:ext cx="139499" cy="131498"/>
            </a:xfrm>
            <a:custGeom>
              <a:rect b="b" l="l" r="r" t="t"/>
              <a:pathLst>
                <a:path extrusionOk="0" h="4109" w="4359">
                  <a:moveTo>
                    <a:pt x="1" y="1"/>
                  </a:moveTo>
                  <a:lnTo>
                    <a:pt x="1"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74"/>
            <p:cNvSpPr/>
            <p:nvPr/>
          </p:nvSpPr>
          <p:spPr>
            <a:xfrm>
              <a:off x="8756420"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74"/>
            <p:cNvSpPr/>
            <p:nvPr/>
          </p:nvSpPr>
          <p:spPr>
            <a:xfrm>
              <a:off x="7790219"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74"/>
            <p:cNvSpPr/>
            <p:nvPr/>
          </p:nvSpPr>
          <p:spPr>
            <a:xfrm>
              <a:off x="6982098" y="2816286"/>
              <a:ext cx="1154938" cy="131498"/>
            </a:xfrm>
            <a:custGeom>
              <a:rect b="b" l="l" r="r" t="t"/>
              <a:pathLst>
                <a:path extrusionOk="0" h="4109" w="36089">
                  <a:moveTo>
                    <a:pt x="1" y="1"/>
                  </a:moveTo>
                  <a:lnTo>
                    <a:pt x="1" y="4108"/>
                  </a:lnTo>
                  <a:lnTo>
                    <a:pt x="36089" y="4108"/>
                  </a:lnTo>
                  <a:lnTo>
                    <a:pt x="3608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74"/>
            <p:cNvSpPr/>
            <p:nvPr/>
          </p:nvSpPr>
          <p:spPr>
            <a:xfrm>
              <a:off x="8279016" y="2816286"/>
              <a:ext cx="139883" cy="131498"/>
            </a:xfrm>
            <a:custGeom>
              <a:rect b="b" l="l" r="r" t="t"/>
              <a:pathLst>
                <a:path extrusionOk="0" h="4109" w="4371">
                  <a:moveTo>
                    <a:pt x="1" y="1"/>
                  </a:moveTo>
                  <a:lnTo>
                    <a:pt x="1" y="4108"/>
                  </a:lnTo>
                  <a:lnTo>
                    <a:pt x="4370" y="4108"/>
                  </a:lnTo>
                  <a:lnTo>
                    <a:pt x="4370"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 name="Google Shape;869;p74"/>
          <p:cNvSpPr txBox="1"/>
          <p:nvPr>
            <p:ph type="ctrTitle"/>
          </p:nvPr>
        </p:nvSpPr>
        <p:spPr>
          <a:xfrm flipH="1">
            <a:off x="6355375" y="-142871"/>
            <a:ext cx="14358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870" name="Google Shape;870;p74"/>
          <p:cNvSpPr txBox="1"/>
          <p:nvPr>
            <p:ph idx="1" type="subTitle"/>
          </p:nvPr>
        </p:nvSpPr>
        <p:spPr>
          <a:xfrm flipH="1">
            <a:off x="6040625" y="1928650"/>
            <a:ext cx="20664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871" name="Google Shape;871;p74"/>
          <p:cNvSpPr txBox="1"/>
          <p:nvPr>
            <p:ph idx="2" type="ctrTitle"/>
          </p:nvPr>
        </p:nvSpPr>
        <p:spPr>
          <a:xfrm flipH="1">
            <a:off x="1037600"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872" name="Google Shape;872;p74"/>
          <p:cNvSpPr txBox="1"/>
          <p:nvPr>
            <p:ph idx="3" type="subTitle"/>
          </p:nvPr>
        </p:nvSpPr>
        <p:spPr>
          <a:xfrm flipH="1">
            <a:off x="1037000"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873" name="Google Shape;873;p74"/>
          <p:cNvSpPr txBox="1"/>
          <p:nvPr>
            <p:ph idx="4" type="ctrTitle"/>
          </p:nvPr>
        </p:nvSpPr>
        <p:spPr>
          <a:xfrm flipH="1">
            <a:off x="3829056" y="-219071"/>
            <a:ext cx="14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874" name="Google Shape;874;p74"/>
          <p:cNvSpPr txBox="1"/>
          <p:nvPr>
            <p:ph idx="5" type="subTitle"/>
          </p:nvPr>
        </p:nvSpPr>
        <p:spPr>
          <a:xfrm flipH="1">
            <a:off x="3539465"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875" name="Google Shape;875;p74"/>
          <p:cNvSpPr txBox="1"/>
          <p:nvPr>
            <p:ph idx="6"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876" name="Google Shape;876;p74"/>
          <p:cNvSpPr txBox="1"/>
          <p:nvPr>
            <p:ph idx="7" type="ctrTitle"/>
          </p:nvPr>
        </p:nvSpPr>
        <p:spPr>
          <a:xfrm flipH="1">
            <a:off x="353911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877" name="Google Shape;877;p74"/>
          <p:cNvSpPr txBox="1"/>
          <p:nvPr>
            <p:ph idx="8" type="ctrTitle"/>
          </p:nvPr>
        </p:nvSpPr>
        <p:spPr>
          <a:xfrm flipH="1">
            <a:off x="604196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878" name="Shape 878"/>
        <p:cNvGrpSpPr/>
        <p:nvPr/>
      </p:nvGrpSpPr>
      <p:grpSpPr>
        <a:xfrm>
          <a:off x="0" y="0"/>
          <a:ext cx="0" cy="0"/>
          <a:chOff x="0" y="0"/>
          <a:chExt cx="0" cy="0"/>
        </a:xfrm>
      </p:grpSpPr>
      <p:sp>
        <p:nvSpPr>
          <p:cNvPr id="879" name="Google Shape;879;p75"/>
          <p:cNvSpPr/>
          <p:nvPr/>
        </p:nvSpPr>
        <p:spPr>
          <a:xfrm>
            <a:off x="0" y="1584850"/>
            <a:ext cx="4361919"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75"/>
          <p:cNvSpPr/>
          <p:nvPr/>
        </p:nvSpPr>
        <p:spPr>
          <a:xfrm>
            <a:off x="6076300" y="1584850"/>
            <a:ext cx="1243658" cy="241393"/>
          </a:xfrm>
          <a:custGeom>
            <a:rect b="b" l="l" r="r" t="t"/>
            <a:pathLst>
              <a:path extrusionOk="0" h="5847" w="19503">
                <a:moveTo>
                  <a:pt x="0" y="1"/>
                </a:moveTo>
                <a:lnTo>
                  <a:pt x="0" y="5847"/>
                </a:lnTo>
                <a:lnTo>
                  <a:pt x="19503" y="5847"/>
                </a:lnTo>
                <a:lnTo>
                  <a:pt x="195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75"/>
          <p:cNvSpPr/>
          <p:nvPr/>
        </p:nvSpPr>
        <p:spPr>
          <a:xfrm>
            <a:off x="2172024" y="3002644"/>
            <a:ext cx="1243656" cy="240911"/>
          </a:xfrm>
          <a:custGeom>
            <a:rect b="b" l="l" r="r" t="t"/>
            <a:pathLst>
              <a:path extrusionOk="0" h="5847" w="30184">
                <a:moveTo>
                  <a:pt x="1" y="0"/>
                </a:moveTo>
                <a:lnTo>
                  <a:pt x="1" y="5846"/>
                </a:lnTo>
                <a:lnTo>
                  <a:pt x="30183" y="5846"/>
                </a:lnTo>
                <a:lnTo>
                  <a:pt x="301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75"/>
          <p:cNvSpPr/>
          <p:nvPr/>
        </p:nvSpPr>
        <p:spPr>
          <a:xfrm>
            <a:off x="4667250" y="3002650"/>
            <a:ext cx="4476882"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75"/>
          <p:cNvSpPr/>
          <p:nvPr/>
        </p:nvSpPr>
        <p:spPr>
          <a:xfrm>
            <a:off x="4552950" y="1584850"/>
            <a:ext cx="1342466" cy="241405"/>
          </a:xfrm>
          <a:custGeom>
            <a:rect b="b" l="l" r="r" t="t"/>
            <a:pathLst>
              <a:path extrusionOk="0" h="5859" w="146079">
                <a:moveTo>
                  <a:pt x="1" y="1"/>
                </a:moveTo>
                <a:lnTo>
                  <a:pt x="1" y="5858"/>
                </a:lnTo>
                <a:lnTo>
                  <a:pt x="146079" y="5858"/>
                </a:lnTo>
                <a:lnTo>
                  <a:pt x="1460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75"/>
          <p:cNvSpPr txBox="1"/>
          <p:nvPr>
            <p:ph type="ctrTitle"/>
          </p:nvPr>
        </p:nvSpPr>
        <p:spPr>
          <a:xfrm flipH="1">
            <a:off x="2189800" y="1848349"/>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885" name="Google Shape;885;p75"/>
          <p:cNvSpPr txBox="1"/>
          <p:nvPr>
            <p:ph idx="1" type="subTitle"/>
          </p:nvPr>
        </p:nvSpPr>
        <p:spPr>
          <a:xfrm flipH="1">
            <a:off x="2189801" y="2162325"/>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886" name="Google Shape;886;p75"/>
          <p:cNvSpPr txBox="1"/>
          <p:nvPr>
            <p:ph idx="2" type="ctrTitle"/>
          </p:nvPr>
        </p:nvSpPr>
        <p:spPr>
          <a:xfrm flipH="1">
            <a:off x="4811675" y="1848401"/>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887" name="Google Shape;887;p75"/>
          <p:cNvSpPr txBox="1"/>
          <p:nvPr>
            <p:ph idx="3" type="subTitle"/>
          </p:nvPr>
        </p:nvSpPr>
        <p:spPr>
          <a:xfrm flipH="1">
            <a:off x="4811675" y="2163531"/>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888" name="Google Shape;888;p75"/>
          <p:cNvSpPr txBox="1"/>
          <p:nvPr>
            <p:ph idx="4" type="ctrTitle"/>
          </p:nvPr>
        </p:nvSpPr>
        <p:spPr>
          <a:xfrm flipH="1">
            <a:off x="2189796" y="3103412"/>
            <a:ext cx="21639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200"/>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889" name="Google Shape;889;p75"/>
          <p:cNvSpPr txBox="1"/>
          <p:nvPr>
            <p:ph idx="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890" name="Google Shape;890;p75"/>
          <p:cNvSpPr txBox="1"/>
          <p:nvPr>
            <p:ph idx="6" type="ctrTitle"/>
          </p:nvPr>
        </p:nvSpPr>
        <p:spPr>
          <a:xfrm flipH="1">
            <a:off x="2189800" y="3258286"/>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891" name="Google Shape;891;p75"/>
          <p:cNvSpPr txBox="1"/>
          <p:nvPr>
            <p:ph idx="7" type="subTitle"/>
          </p:nvPr>
        </p:nvSpPr>
        <p:spPr>
          <a:xfrm flipH="1">
            <a:off x="2189801" y="3572262"/>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892" name="Google Shape;892;p75"/>
          <p:cNvSpPr txBox="1"/>
          <p:nvPr>
            <p:ph idx="8" type="ctrTitle"/>
          </p:nvPr>
        </p:nvSpPr>
        <p:spPr>
          <a:xfrm flipH="1">
            <a:off x="4811675" y="3258338"/>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893" name="Google Shape;893;p75"/>
          <p:cNvSpPr txBox="1"/>
          <p:nvPr>
            <p:ph idx="9" type="subTitle"/>
          </p:nvPr>
        </p:nvSpPr>
        <p:spPr>
          <a:xfrm flipH="1">
            <a:off x="4811675" y="3573468"/>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CUSTOM_6">
    <p:spTree>
      <p:nvGrpSpPr>
        <p:cNvPr id="894" name="Shape 894"/>
        <p:cNvGrpSpPr/>
        <p:nvPr/>
      </p:nvGrpSpPr>
      <p:grpSpPr>
        <a:xfrm>
          <a:off x="0" y="0"/>
          <a:ext cx="0" cy="0"/>
          <a:chOff x="0" y="0"/>
          <a:chExt cx="0" cy="0"/>
        </a:xfrm>
      </p:grpSpPr>
      <p:sp>
        <p:nvSpPr>
          <p:cNvPr id="895" name="Google Shape;895;p76"/>
          <p:cNvSpPr txBox="1"/>
          <p:nvPr>
            <p:ph type="ctrTitle"/>
          </p:nvPr>
        </p:nvSpPr>
        <p:spPr>
          <a:xfrm flipH="1">
            <a:off x="2266008" y="1775350"/>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896" name="Google Shape;896;p76"/>
          <p:cNvSpPr txBox="1"/>
          <p:nvPr>
            <p:ph idx="2" type="ctrTitle"/>
          </p:nvPr>
        </p:nvSpPr>
        <p:spPr>
          <a:xfrm flipH="1">
            <a:off x="4714188" y="1775427"/>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897" name="Google Shape;897;p76"/>
          <p:cNvSpPr txBox="1"/>
          <p:nvPr>
            <p:ph idx="1" type="subTitle"/>
          </p:nvPr>
        </p:nvSpPr>
        <p:spPr>
          <a:xfrm flipH="1">
            <a:off x="4714175" y="2208199"/>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898" name="Google Shape;898;p76"/>
          <p:cNvSpPr txBox="1"/>
          <p:nvPr>
            <p:ph idx="3" type="ctrTitle"/>
          </p:nvPr>
        </p:nvSpPr>
        <p:spPr>
          <a:xfrm flipH="1">
            <a:off x="2266001" y="3155675"/>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899" name="Google Shape;899;p76"/>
          <p:cNvSpPr txBox="1"/>
          <p:nvPr>
            <p:ph idx="4" type="subTitle"/>
          </p:nvPr>
        </p:nvSpPr>
        <p:spPr>
          <a:xfrm flipH="1">
            <a:off x="2266000" y="3585925"/>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900" name="Google Shape;900;p76"/>
          <p:cNvSpPr txBox="1"/>
          <p:nvPr>
            <p:ph idx="5" type="ctrTitle"/>
          </p:nvPr>
        </p:nvSpPr>
        <p:spPr>
          <a:xfrm flipH="1">
            <a:off x="4714200" y="3155754"/>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901" name="Google Shape;901;p76"/>
          <p:cNvSpPr txBox="1"/>
          <p:nvPr>
            <p:ph idx="6" type="subTitle"/>
          </p:nvPr>
        </p:nvSpPr>
        <p:spPr>
          <a:xfrm flipH="1">
            <a:off x="4714175" y="3585925"/>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902" name="Google Shape;902;p76"/>
          <p:cNvSpPr txBox="1"/>
          <p:nvPr>
            <p:ph idx="7"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903" name="Google Shape;903;p76"/>
          <p:cNvSpPr txBox="1"/>
          <p:nvPr>
            <p:ph idx="8" type="subTitle"/>
          </p:nvPr>
        </p:nvSpPr>
        <p:spPr>
          <a:xfrm flipH="1">
            <a:off x="2266008" y="2208197"/>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4">
    <p:spTree>
      <p:nvGrpSpPr>
        <p:cNvPr id="904" name="Shape 904"/>
        <p:cNvGrpSpPr/>
        <p:nvPr/>
      </p:nvGrpSpPr>
      <p:grpSpPr>
        <a:xfrm>
          <a:off x="0" y="0"/>
          <a:ext cx="0" cy="0"/>
          <a:chOff x="0" y="0"/>
          <a:chExt cx="0" cy="0"/>
        </a:xfrm>
      </p:grpSpPr>
      <p:sp>
        <p:nvSpPr>
          <p:cNvPr id="905" name="Google Shape;905;p77"/>
          <p:cNvSpPr/>
          <p:nvPr/>
        </p:nvSpPr>
        <p:spPr>
          <a:xfrm>
            <a:off x="6200875" y="1515825"/>
            <a:ext cx="2943127" cy="241405"/>
          </a:xfrm>
          <a:custGeom>
            <a:rect b="b" l="l" r="r" t="t"/>
            <a:pathLst>
              <a:path extrusionOk="0" h="5859" w="146079">
                <a:moveTo>
                  <a:pt x="1" y="1"/>
                </a:moveTo>
                <a:lnTo>
                  <a:pt x="1" y="5858"/>
                </a:lnTo>
                <a:lnTo>
                  <a:pt x="146079" y="5858"/>
                </a:lnTo>
                <a:lnTo>
                  <a:pt x="146079" y="1"/>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77"/>
          <p:cNvSpPr txBox="1"/>
          <p:nvPr>
            <p:ph idx="1" type="body"/>
          </p:nvPr>
        </p:nvSpPr>
        <p:spPr>
          <a:xfrm>
            <a:off x="5438700" y="1973025"/>
            <a:ext cx="31242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Font typeface="Raleway SemiBold"/>
              <a:buChar char="●"/>
              <a:defRPr sz="1600"/>
            </a:lvl1pPr>
            <a:lvl2pPr indent="-330200" lvl="1" marL="914400" rtl="0" algn="r">
              <a:spcBef>
                <a:spcPts val="0"/>
              </a:spcBef>
              <a:spcAft>
                <a:spcPts val="0"/>
              </a:spcAft>
              <a:buSzPts val="1600"/>
              <a:buFont typeface="Nunito Light"/>
              <a:buChar char="○"/>
              <a:defRPr sz="1600"/>
            </a:lvl2pPr>
            <a:lvl3pPr indent="-330200" lvl="2" marL="1371600" rtl="0" algn="r">
              <a:spcBef>
                <a:spcPts val="1600"/>
              </a:spcBef>
              <a:spcAft>
                <a:spcPts val="0"/>
              </a:spcAft>
              <a:buSzPts val="1600"/>
              <a:buFont typeface="Nunito Light"/>
              <a:buChar char="■"/>
              <a:defRPr sz="1600"/>
            </a:lvl3pPr>
            <a:lvl4pPr indent="-330200" lvl="3" marL="1828800" rtl="0" algn="r">
              <a:spcBef>
                <a:spcPts val="1600"/>
              </a:spcBef>
              <a:spcAft>
                <a:spcPts val="0"/>
              </a:spcAft>
              <a:buSzPts val="1600"/>
              <a:buFont typeface="Nunito Light"/>
              <a:buChar char="●"/>
              <a:defRPr sz="1600"/>
            </a:lvl4pPr>
            <a:lvl5pPr indent="-330200" lvl="4" marL="2286000" rtl="0" algn="r">
              <a:spcBef>
                <a:spcPts val="1600"/>
              </a:spcBef>
              <a:spcAft>
                <a:spcPts val="0"/>
              </a:spcAft>
              <a:buSzPts val="1600"/>
              <a:buFont typeface="Nunito Light"/>
              <a:buChar char="○"/>
              <a:defRPr sz="1600"/>
            </a:lvl5pPr>
            <a:lvl6pPr indent="-330200" lvl="5" marL="2743200" rtl="0" algn="r">
              <a:spcBef>
                <a:spcPts val="1600"/>
              </a:spcBef>
              <a:spcAft>
                <a:spcPts val="0"/>
              </a:spcAft>
              <a:buSzPts val="1600"/>
              <a:buFont typeface="Nunito Light"/>
              <a:buChar char="■"/>
              <a:defRPr sz="1600"/>
            </a:lvl6pPr>
            <a:lvl7pPr indent="-330200" lvl="6" marL="3200400" rtl="0" algn="r">
              <a:spcBef>
                <a:spcPts val="1600"/>
              </a:spcBef>
              <a:spcAft>
                <a:spcPts val="0"/>
              </a:spcAft>
              <a:buSzPts val="1600"/>
              <a:buFont typeface="Nunito Light"/>
              <a:buChar char="●"/>
              <a:defRPr sz="1600"/>
            </a:lvl7pPr>
            <a:lvl8pPr indent="-330200" lvl="7" marL="3657600" rtl="0" algn="r">
              <a:spcBef>
                <a:spcPts val="1600"/>
              </a:spcBef>
              <a:spcAft>
                <a:spcPts val="0"/>
              </a:spcAft>
              <a:buSzPts val="1600"/>
              <a:buFont typeface="Nunito Light"/>
              <a:buChar char="○"/>
              <a:defRPr sz="1600"/>
            </a:lvl8pPr>
            <a:lvl9pPr indent="-330200" lvl="8" marL="4114800" rtl="0" algn="r">
              <a:spcBef>
                <a:spcPts val="1600"/>
              </a:spcBef>
              <a:spcAft>
                <a:spcPts val="1600"/>
              </a:spcAft>
              <a:buSzPts val="1600"/>
              <a:buFont typeface="Nunito Light"/>
              <a:buChar char="■"/>
              <a:defRPr sz="1600"/>
            </a:lvl9pPr>
          </a:lstStyle>
          <a:p/>
        </p:txBody>
      </p:sp>
      <p:sp>
        <p:nvSpPr>
          <p:cNvPr id="907" name="Google Shape;907;p77"/>
          <p:cNvSpPr txBox="1"/>
          <p:nvPr>
            <p:ph type="title"/>
          </p:nvPr>
        </p:nvSpPr>
        <p:spPr>
          <a:xfrm>
            <a:off x="5438775" y="1168325"/>
            <a:ext cx="31242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
        <p:nvSpPr>
          <p:cNvPr id="908" name="Google Shape;908;p77"/>
          <p:cNvSpPr/>
          <p:nvPr/>
        </p:nvSpPr>
        <p:spPr>
          <a:xfrm>
            <a:off x="8318280" y="5018272"/>
            <a:ext cx="825726" cy="125232"/>
          </a:xfrm>
          <a:custGeom>
            <a:rect b="b" l="l" r="r" t="t"/>
            <a:pathLst>
              <a:path extrusionOk="0" h="2335" w="15396">
                <a:moveTo>
                  <a:pt x="1" y="1"/>
                </a:moveTo>
                <a:lnTo>
                  <a:pt x="1" y="2335"/>
                </a:lnTo>
                <a:lnTo>
                  <a:pt x="15395" y="2335"/>
                </a:lnTo>
                <a:lnTo>
                  <a:pt x="153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77"/>
          <p:cNvSpPr/>
          <p:nvPr/>
        </p:nvSpPr>
        <p:spPr>
          <a:xfrm>
            <a:off x="6473454" y="5018272"/>
            <a:ext cx="1685830" cy="125232"/>
          </a:xfrm>
          <a:custGeom>
            <a:rect b="b" l="l" r="r" t="t"/>
            <a:pathLst>
              <a:path extrusionOk="0" h="2335" w="31433">
                <a:moveTo>
                  <a:pt x="0" y="1"/>
                </a:moveTo>
                <a:lnTo>
                  <a:pt x="0" y="2335"/>
                </a:lnTo>
                <a:lnTo>
                  <a:pt x="31433" y="2335"/>
                </a:lnTo>
                <a:lnTo>
                  <a:pt x="314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77"/>
          <p:cNvSpPr/>
          <p:nvPr/>
        </p:nvSpPr>
        <p:spPr>
          <a:xfrm>
            <a:off x="6031569" y="4810127"/>
            <a:ext cx="2520459" cy="125875"/>
          </a:xfrm>
          <a:custGeom>
            <a:rect b="b" l="l" r="r" t="t"/>
            <a:pathLst>
              <a:path extrusionOk="0" h="2347" w="46995">
                <a:moveTo>
                  <a:pt x="0" y="1"/>
                </a:moveTo>
                <a:lnTo>
                  <a:pt x="0" y="2346"/>
                </a:lnTo>
                <a:lnTo>
                  <a:pt x="46994" y="2346"/>
                </a:lnTo>
                <a:lnTo>
                  <a:pt x="469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77"/>
          <p:cNvSpPr/>
          <p:nvPr/>
        </p:nvSpPr>
        <p:spPr>
          <a:xfrm>
            <a:off x="5564744" y="4810127"/>
            <a:ext cx="285486" cy="125875"/>
          </a:xfrm>
          <a:custGeom>
            <a:rect b="b" l="l" r="r" t="t"/>
            <a:pathLst>
              <a:path extrusionOk="0" h="2347" w="5323">
                <a:moveTo>
                  <a:pt x="1" y="1"/>
                </a:moveTo>
                <a:lnTo>
                  <a:pt x="1" y="2346"/>
                </a:lnTo>
                <a:lnTo>
                  <a:pt x="5323" y="2346"/>
                </a:lnTo>
                <a:lnTo>
                  <a:pt x="5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4_1">
    <p:spTree>
      <p:nvGrpSpPr>
        <p:cNvPr id="912" name="Shape 912"/>
        <p:cNvGrpSpPr/>
        <p:nvPr/>
      </p:nvGrpSpPr>
      <p:grpSpPr>
        <a:xfrm>
          <a:off x="0" y="0"/>
          <a:ext cx="0" cy="0"/>
          <a:chOff x="0" y="0"/>
          <a:chExt cx="0" cy="0"/>
        </a:xfrm>
      </p:grpSpPr>
      <p:sp>
        <p:nvSpPr>
          <p:cNvPr id="913" name="Google Shape;913;p78"/>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78"/>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78"/>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78"/>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78"/>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78"/>
          <p:cNvSpPr/>
          <p:nvPr/>
        </p:nvSpPr>
        <p:spPr>
          <a:xfrm flipH="1">
            <a:off x="1299983"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78"/>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78"/>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78"/>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78"/>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78"/>
          <p:cNvSpPr/>
          <p:nvPr/>
        </p:nvSpPr>
        <p:spPr>
          <a:xfrm>
            <a:off x="2094075" y="1123150"/>
            <a:ext cx="4955589" cy="4020450"/>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78"/>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5">
    <p:spTree>
      <p:nvGrpSpPr>
        <p:cNvPr id="925" name="Shape 925"/>
        <p:cNvGrpSpPr/>
        <p:nvPr/>
      </p:nvGrpSpPr>
      <p:grpSpPr>
        <a:xfrm>
          <a:off x="0" y="0"/>
          <a:ext cx="0" cy="0"/>
          <a:chOff x="0" y="0"/>
          <a:chExt cx="0" cy="0"/>
        </a:xfrm>
      </p:grpSpPr>
      <p:sp>
        <p:nvSpPr>
          <p:cNvPr id="926" name="Google Shape;926;p79"/>
          <p:cNvSpPr/>
          <p:nvPr/>
        </p:nvSpPr>
        <p:spPr>
          <a:xfrm>
            <a:off x="1817725" y="0"/>
            <a:ext cx="7326300" cy="390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79"/>
          <p:cNvSpPr txBox="1"/>
          <p:nvPr>
            <p:ph idx="1" type="body"/>
          </p:nvPr>
        </p:nvSpPr>
        <p:spPr>
          <a:xfrm>
            <a:off x="4579525" y="2388200"/>
            <a:ext cx="39327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Char char="●"/>
              <a:defRPr sz="1600"/>
            </a:lvl1pPr>
            <a:lvl2pPr indent="-330200" lvl="1" marL="914400" rtl="0">
              <a:spcBef>
                <a:spcPts val="0"/>
              </a:spcBef>
              <a:spcAft>
                <a:spcPts val="0"/>
              </a:spcAft>
              <a:buSzPts val="1600"/>
              <a:buChar char="○"/>
              <a:defRPr/>
            </a:lvl2pPr>
            <a:lvl3pPr indent="-323850" lvl="2" marL="1371600" rtl="0">
              <a:spcBef>
                <a:spcPts val="1600"/>
              </a:spcBef>
              <a:spcAft>
                <a:spcPts val="0"/>
              </a:spcAft>
              <a:buSzPts val="1500"/>
              <a:buChar char="■"/>
              <a:defRPr/>
            </a:lvl3pPr>
            <a:lvl4pPr indent="-323850" lvl="3" marL="1828800" rtl="0">
              <a:spcBef>
                <a:spcPts val="1600"/>
              </a:spcBef>
              <a:spcAft>
                <a:spcPts val="0"/>
              </a:spcAft>
              <a:buSzPts val="15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1150" lvl="6" marL="3200400" rtl="0">
              <a:spcBef>
                <a:spcPts val="1600"/>
              </a:spcBef>
              <a:spcAft>
                <a:spcPts val="0"/>
              </a:spcAft>
              <a:buSzPts val="1300"/>
              <a:buChar char="●"/>
              <a:defRPr/>
            </a:lvl7pPr>
            <a:lvl8pPr indent="-311150" lvl="7" marL="3657600" rtl="0">
              <a:spcBef>
                <a:spcPts val="1600"/>
              </a:spcBef>
              <a:spcAft>
                <a:spcPts val="0"/>
              </a:spcAft>
              <a:buSzPts val="1300"/>
              <a:buChar char="○"/>
              <a:defRPr/>
            </a:lvl8pPr>
            <a:lvl9pPr indent="-317500" lvl="8" marL="4114800" rtl="0">
              <a:spcBef>
                <a:spcPts val="1600"/>
              </a:spcBef>
              <a:spcAft>
                <a:spcPts val="1600"/>
              </a:spcAft>
              <a:buSzPts val="1400"/>
              <a:buChar char="■"/>
              <a:defRPr/>
            </a:lvl9pPr>
          </a:lstStyle>
          <a:p/>
        </p:txBody>
      </p:sp>
      <p:sp>
        <p:nvSpPr>
          <p:cNvPr id="928" name="Google Shape;928;p79"/>
          <p:cNvSpPr txBox="1"/>
          <p:nvPr>
            <p:ph type="title"/>
          </p:nvPr>
        </p:nvSpPr>
        <p:spPr>
          <a:xfrm>
            <a:off x="4579531" y="1714800"/>
            <a:ext cx="39633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lgn="r">
              <a:spcBef>
                <a:spcPts val="0"/>
              </a:spcBef>
              <a:spcAft>
                <a:spcPts val="0"/>
              </a:spcAft>
              <a:buNone/>
              <a:defRPr sz="3000"/>
            </a:lvl2pPr>
            <a:lvl3pPr lvl="2" rtl="0" algn="r">
              <a:spcBef>
                <a:spcPts val="0"/>
              </a:spcBef>
              <a:spcAft>
                <a:spcPts val="0"/>
              </a:spcAft>
              <a:buNone/>
              <a:defRPr sz="3000"/>
            </a:lvl3pPr>
            <a:lvl4pPr lvl="3" rtl="0" algn="r">
              <a:spcBef>
                <a:spcPts val="0"/>
              </a:spcBef>
              <a:spcAft>
                <a:spcPts val="0"/>
              </a:spcAft>
              <a:buNone/>
              <a:defRPr sz="3000"/>
            </a:lvl4pPr>
            <a:lvl5pPr lvl="4" rtl="0" algn="r">
              <a:spcBef>
                <a:spcPts val="0"/>
              </a:spcBef>
              <a:spcAft>
                <a:spcPts val="0"/>
              </a:spcAft>
              <a:buNone/>
              <a:defRPr sz="3000"/>
            </a:lvl5pPr>
            <a:lvl6pPr lvl="5" rtl="0" algn="r">
              <a:spcBef>
                <a:spcPts val="0"/>
              </a:spcBef>
              <a:spcAft>
                <a:spcPts val="0"/>
              </a:spcAft>
              <a:buNone/>
              <a:defRPr sz="3000"/>
            </a:lvl6pPr>
            <a:lvl7pPr lvl="6" rtl="0" algn="r">
              <a:spcBef>
                <a:spcPts val="0"/>
              </a:spcBef>
              <a:spcAft>
                <a:spcPts val="0"/>
              </a:spcAft>
              <a:buNone/>
              <a:defRPr sz="3000"/>
            </a:lvl7pPr>
            <a:lvl8pPr lvl="7" rtl="0" algn="r">
              <a:spcBef>
                <a:spcPts val="0"/>
              </a:spcBef>
              <a:spcAft>
                <a:spcPts val="0"/>
              </a:spcAft>
              <a:buNone/>
              <a:defRPr sz="3000"/>
            </a:lvl8pPr>
            <a:lvl9pPr lvl="8" rtl="0" algn="r">
              <a:spcBef>
                <a:spcPts val="0"/>
              </a:spcBef>
              <a:spcAft>
                <a:spcPts val="0"/>
              </a:spcAft>
              <a:buNone/>
              <a:defRPr sz="3000"/>
            </a:lvl9pPr>
          </a:lstStyle>
          <a:p/>
        </p:txBody>
      </p:sp>
      <p:sp>
        <p:nvSpPr>
          <p:cNvPr id="929" name="Google Shape;929;p79"/>
          <p:cNvSpPr/>
          <p:nvPr/>
        </p:nvSpPr>
        <p:spPr>
          <a:xfrm>
            <a:off x="0" y="2156637"/>
            <a:ext cx="2107897" cy="128764"/>
          </a:xfrm>
          <a:custGeom>
            <a:rect b="b" l="l" r="r" t="t"/>
            <a:pathLst>
              <a:path extrusionOk="0" h="8298" w="135840">
                <a:moveTo>
                  <a:pt x="1" y="1"/>
                </a:moveTo>
                <a:lnTo>
                  <a:pt x="1" y="8298"/>
                </a:lnTo>
                <a:lnTo>
                  <a:pt x="135840" y="8298"/>
                </a:lnTo>
                <a:lnTo>
                  <a:pt x="1358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79"/>
          <p:cNvSpPr/>
          <p:nvPr/>
        </p:nvSpPr>
        <p:spPr>
          <a:xfrm>
            <a:off x="2107970" y="2156637"/>
            <a:ext cx="1115538" cy="128764"/>
          </a:xfrm>
          <a:custGeom>
            <a:rect b="b" l="l" r="r" t="t"/>
            <a:pathLst>
              <a:path extrusionOk="0" h="8298" w="71889">
                <a:moveTo>
                  <a:pt x="1" y="1"/>
                </a:moveTo>
                <a:lnTo>
                  <a:pt x="1" y="8298"/>
                </a:lnTo>
                <a:lnTo>
                  <a:pt x="71889" y="8298"/>
                </a:lnTo>
                <a:lnTo>
                  <a:pt x="718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79"/>
          <p:cNvSpPr/>
          <p:nvPr/>
        </p:nvSpPr>
        <p:spPr>
          <a:xfrm>
            <a:off x="430892" y="2369856"/>
            <a:ext cx="1645026" cy="128764"/>
          </a:xfrm>
          <a:custGeom>
            <a:rect b="b" l="l" r="r" t="t"/>
            <a:pathLst>
              <a:path extrusionOk="0" h="8298" w="106011">
                <a:moveTo>
                  <a:pt x="1" y="1"/>
                </a:moveTo>
                <a:lnTo>
                  <a:pt x="1" y="8297"/>
                </a:lnTo>
                <a:lnTo>
                  <a:pt x="106011" y="8297"/>
                </a:lnTo>
                <a:lnTo>
                  <a:pt x="1060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79"/>
          <p:cNvSpPr/>
          <p:nvPr/>
        </p:nvSpPr>
        <p:spPr>
          <a:xfrm>
            <a:off x="1597826" y="2369856"/>
            <a:ext cx="478141" cy="128764"/>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79"/>
          <p:cNvSpPr/>
          <p:nvPr/>
        </p:nvSpPr>
        <p:spPr>
          <a:xfrm>
            <a:off x="2665754" y="2369856"/>
            <a:ext cx="557777" cy="128764"/>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79"/>
          <p:cNvSpPr/>
          <p:nvPr/>
        </p:nvSpPr>
        <p:spPr>
          <a:xfrm>
            <a:off x="0" y="3222713"/>
            <a:ext cx="1472750" cy="128392"/>
          </a:xfrm>
          <a:custGeom>
            <a:rect b="b" l="l" r="r" t="t"/>
            <a:pathLst>
              <a:path extrusionOk="0" h="8274" w="94909">
                <a:moveTo>
                  <a:pt x="1" y="1"/>
                </a:moveTo>
                <a:lnTo>
                  <a:pt x="1" y="8274"/>
                </a:lnTo>
                <a:lnTo>
                  <a:pt x="94908" y="8274"/>
                </a:lnTo>
                <a:lnTo>
                  <a:pt x="949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79"/>
          <p:cNvSpPr/>
          <p:nvPr/>
        </p:nvSpPr>
        <p:spPr>
          <a:xfrm>
            <a:off x="2202118" y="2369856"/>
            <a:ext cx="128764" cy="128764"/>
          </a:xfrm>
          <a:custGeom>
            <a:rect b="b" l="l" r="r" t="t"/>
            <a:pathLst>
              <a:path extrusionOk="0" h="8298" w="8298">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79"/>
          <p:cNvSpPr/>
          <p:nvPr/>
        </p:nvSpPr>
        <p:spPr>
          <a:xfrm>
            <a:off x="2406772" y="2369856"/>
            <a:ext cx="128764" cy="128764"/>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79"/>
          <p:cNvSpPr/>
          <p:nvPr/>
        </p:nvSpPr>
        <p:spPr>
          <a:xfrm>
            <a:off x="2061089" y="2796292"/>
            <a:ext cx="128764" cy="128749"/>
          </a:xfrm>
          <a:custGeom>
            <a:rect b="b" l="l" r="r" t="t"/>
            <a:pathLst>
              <a:path extrusionOk="0" h="8297" w="8298">
                <a:moveTo>
                  <a:pt x="0" y="0"/>
                </a:moveTo>
                <a:lnTo>
                  <a:pt x="0" y="8297"/>
                </a:lnTo>
                <a:lnTo>
                  <a:pt x="8297" y="8297"/>
                </a:lnTo>
                <a:lnTo>
                  <a:pt x="82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79"/>
          <p:cNvSpPr/>
          <p:nvPr/>
        </p:nvSpPr>
        <p:spPr>
          <a:xfrm>
            <a:off x="1856436" y="2796292"/>
            <a:ext cx="128376" cy="128749"/>
          </a:xfrm>
          <a:custGeom>
            <a:rect b="b" l="l" r="r" t="t"/>
            <a:pathLst>
              <a:path extrusionOk="0" h="8297" w="8273">
                <a:moveTo>
                  <a:pt x="0" y="0"/>
                </a:moveTo>
                <a:lnTo>
                  <a:pt x="0" y="8297"/>
                </a:lnTo>
                <a:lnTo>
                  <a:pt x="8273" y="8297"/>
                </a:lnTo>
                <a:lnTo>
                  <a:pt x="8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79"/>
          <p:cNvSpPr/>
          <p:nvPr/>
        </p:nvSpPr>
        <p:spPr>
          <a:xfrm>
            <a:off x="641505" y="2796292"/>
            <a:ext cx="128764" cy="128749"/>
          </a:xfrm>
          <a:custGeom>
            <a:rect b="b" l="l" r="r" t="t"/>
            <a:pathLst>
              <a:path extrusionOk="0" h="8297" w="8298">
                <a:moveTo>
                  <a:pt x="1" y="0"/>
                </a:moveTo>
                <a:lnTo>
                  <a:pt x="1"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79"/>
          <p:cNvSpPr/>
          <p:nvPr/>
        </p:nvSpPr>
        <p:spPr>
          <a:xfrm>
            <a:off x="3094800" y="2583074"/>
            <a:ext cx="128749" cy="128764"/>
          </a:xfrm>
          <a:custGeom>
            <a:rect b="b" l="l" r="r" t="t"/>
            <a:pathLst>
              <a:path extrusionOk="0" h="8298"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79"/>
          <p:cNvSpPr/>
          <p:nvPr/>
        </p:nvSpPr>
        <p:spPr>
          <a:xfrm>
            <a:off x="191634" y="2369856"/>
            <a:ext cx="128764" cy="128764"/>
          </a:xfrm>
          <a:custGeom>
            <a:rect b="b" l="l" r="r" t="t"/>
            <a:pathLst>
              <a:path extrusionOk="0" h="8298" w="8298">
                <a:moveTo>
                  <a:pt x="1" y="1"/>
                </a:moveTo>
                <a:lnTo>
                  <a:pt x="1"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79"/>
          <p:cNvSpPr/>
          <p:nvPr/>
        </p:nvSpPr>
        <p:spPr>
          <a:xfrm>
            <a:off x="1339573" y="3009138"/>
            <a:ext cx="1644653" cy="128749"/>
          </a:xfrm>
          <a:custGeom>
            <a:rect b="b" l="l" r="r" t="t"/>
            <a:pathLst>
              <a:path extrusionOk="0" h="8297" w="105987">
                <a:moveTo>
                  <a:pt x="1" y="0"/>
                </a:moveTo>
                <a:lnTo>
                  <a:pt x="1" y="8297"/>
                </a:lnTo>
                <a:lnTo>
                  <a:pt x="105987" y="8297"/>
                </a:lnTo>
                <a:lnTo>
                  <a:pt x="1059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79"/>
          <p:cNvSpPr/>
          <p:nvPr/>
        </p:nvSpPr>
        <p:spPr>
          <a:xfrm>
            <a:off x="1339573" y="3009138"/>
            <a:ext cx="478156" cy="128749"/>
          </a:xfrm>
          <a:custGeom>
            <a:rect b="b" l="l" r="r" t="t"/>
            <a:pathLst>
              <a:path extrusionOk="0" h="8297" w="30814">
                <a:moveTo>
                  <a:pt x="1" y="0"/>
                </a:moveTo>
                <a:lnTo>
                  <a:pt x="1" y="8297"/>
                </a:lnTo>
                <a:lnTo>
                  <a:pt x="30813" y="8297"/>
                </a:lnTo>
                <a:lnTo>
                  <a:pt x="308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79"/>
          <p:cNvSpPr/>
          <p:nvPr/>
        </p:nvSpPr>
        <p:spPr>
          <a:xfrm>
            <a:off x="0" y="3009510"/>
            <a:ext cx="749775" cy="128376"/>
          </a:xfrm>
          <a:custGeom>
            <a:rect b="b" l="l" r="r" t="t"/>
            <a:pathLst>
              <a:path extrusionOk="0" h="8273" w="48318">
                <a:moveTo>
                  <a:pt x="1" y="0"/>
                </a:moveTo>
                <a:lnTo>
                  <a:pt x="1" y="8273"/>
                </a:lnTo>
                <a:lnTo>
                  <a:pt x="48318" y="8273"/>
                </a:lnTo>
                <a:lnTo>
                  <a:pt x="483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79"/>
          <p:cNvSpPr/>
          <p:nvPr/>
        </p:nvSpPr>
        <p:spPr>
          <a:xfrm>
            <a:off x="1084687" y="3009138"/>
            <a:ext cx="128764" cy="128749"/>
          </a:xfrm>
          <a:custGeom>
            <a:rect b="b" l="l" r="r" t="t"/>
            <a:pathLst>
              <a:path extrusionOk="0" h="8297" w="8298">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79"/>
          <p:cNvSpPr/>
          <p:nvPr/>
        </p:nvSpPr>
        <p:spPr>
          <a:xfrm>
            <a:off x="879662" y="3009138"/>
            <a:ext cx="128749" cy="128749"/>
          </a:xfrm>
          <a:custGeom>
            <a:rect b="b" l="l" r="r" t="t"/>
            <a:pathLst>
              <a:path extrusionOk="0" h="8297"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79"/>
          <p:cNvSpPr/>
          <p:nvPr/>
        </p:nvSpPr>
        <p:spPr>
          <a:xfrm>
            <a:off x="533979" y="3435558"/>
            <a:ext cx="128749" cy="128764"/>
          </a:xfrm>
          <a:custGeom>
            <a:rect b="b" l="l" r="r" t="t"/>
            <a:pathLst>
              <a:path extrusionOk="0" h="8298" w="8297">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79"/>
          <p:cNvSpPr/>
          <p:nvPr/>
        </p:nvSpPr>
        <p:spPr>
          <a:xfrm>
            <a:off x="338622" y="3435558"/>
            <a:ext cx="128749" cy="128764"/>
          </a:xfrm>
          <a:custGeom>
            <a:rect b="b" l="l" r="r" t="t"/>
            <a:pathLst>
              <a:path extrusionOk="0" h="8298" w="8297">
                <a:moveTo>
                  <a:pt x="0" y="1"/>
                </a:moveTo>
                <a:lnTo>
                  <a:pt x="0" y="8297"/>
                </a:lnTo>
                <a:lnTo>
                  <a:pt x="8297" y="8297"/>
                </a:lnTo>
                <a:lnTo>
                  <a:pt x="82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79"/>
          <p:cNvSpPr/>
          <p:nvPr/>
        </p:nvSpPr>
        <p:spPr>
          <a:xfrm>
            <a:off x="142891" y="3435558"/>
            <a:ext cx="128764" cy="128764"/>
          </a:xfrm>
          <a:custGeom>
            <a:rect b="b" l="l" r="r" t="t"/>
            <a:pathLst>
              <a:path extrusionOk="0" h="8298" w="8298">
                <a:moveTo>
                  <a:pt x="0" y="1"/>
                </a:moveTo>
                <a:lnTo>
                  <a:pt x="0"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79"/>
          <p:cNvSpPr/>
          <p:nvPr/>
        </p:nvSpPr>
        <p:spPr>
          <a:xfrm>
            <a:off x="3094800" y="3009138"/>
            <a:ext cx="128749" cy="128749"/>
          </a:xfrm>
          <a:custGeom>
            <a:rect b="b" l="l" r="r" t="t"/>
            <a:pathLst>
              <a:path extrusionOk="0" h="8297" w="8297">
                <a:moveTo>
                  <a:pt x="0" y="0"/>
                </a:moveTo>
                <a:lnTo>
                  <a:pt x="0" y="8297"/>
                </a:lnTo>
                <a:lnTo>
                  <a:pt x="8297" y="8297"/>
                </a:lnTo>
                <a:lnTo>
                  <a:pt x="8297"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79"/>
          <p:cNvSpPr/>
          <p:nvPr/>
        </p:nvSpPr>
        <p:spPr>
          <a:xfrm>
            <a:off x="1676332" y="2583074"/>
            <a:ext cx="1314984" cy="128764"/>
          </a:xfrm>
          <a:custGeom>
            <a:rect b="b" l="l" r="r" t="t"/>
            <a:pathLst>
              <a:path extrusionOk="0" h="8298" w="84742">
                <a:moveTo>
                  <a:pt x="1" y="0"/>
                </a:moveTo>
                <a:lnTo>
                  <a:pt x="1" y="8297"/>
                </a:lnTo>
                <a:lnTo>
                  <a:pt x="84741" y="8297"/>
                </a:lnTo>
                <a:lnTo>
                  <a:pt x="847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79"/>
          <p:cNvSpPr/>
          <p:nvPr/>
        </p:nvSpPr>
        <p:spPr>
          <a:xfrm>
            <a:off x="2267232" y="2796292"/>
            <a:ext cx="956281" cy="128749"/>
          </a:xfrm>
          <a:custGeom>
            <a:rect b="b" l="l" r="r" t="t"/>
            <a:pathLst>
              <a:path extrusionOk="0" h="8297" w="61626">
                <a:moveTo>
                  <a:pt x="1" y="0"/>
                </a:moveTo>
                <a:lnTo>
                  <a:pt x="1" y="8297"/>
                </a:lnTo>
                <a:lnTo>
                  <a:pt x="61626" y="8297"/>
                </a:lnTo>
                <a:lnTo>
                  <a:pt x="61626"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79"/>
          <p:cNvSpPr/>
          <p:nvPr/>
        </p:nvSpPr>
        <p:spPr>
          <a:xfrm>
            <a:off x="641505" y="2796292"/>
            <a:ext cx="896384" cy="128749"/>
          </a:xfrm>
          <a:custGeom>
            <a:rect b="b" l="l" r="r" t="t"/>
            <a:pathLst>
              <a:path extrusionOk="0" h="8297" w="57766">
                <a:moveTo>
                  <a:pt x="1" y="0"/>
                </a:moveTo>
                <a:lnTo>
                  <a:pt x="1" y="8297"/>
                </a:lnTo>
                <a:lnTo>
                  <a:pt x="57765" y="8297"/>
                </a:lnTo>
                <a:lnTo>
                  <a:pt x="57765"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79"/>
          <p:cNvSpPr/>
          <p:nvPr/>
        </p:nvSpPr>
        <p:spPr>
          <a:xfrm>
            <a:off x="0" y="2796292"/>
            <a:ext cx="449495" cy="128749"/>
          </a:xfrm>
          <a:custGeom>
            <a:rect b="b" l="l" r="r" t="t"/>
            <a:pathLst>
              <a:path extrusionOk="0" h="8297" w="28967">
                <a:moveTo>
                  <a:pt x="1" y="0"/>
                </a:moveTo>
                <a:lnTo>
                  <a:pt x="1" y="8297"/>
                </a:lnTo>
                <a:lnTo>
                  <a:pt x="28967" y="8297"/>
                </a:lnTo>
                <a:lnTo>
                  <a:pt x="289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79"/>
          <p:cNvSpPr/>
          <p:nvPr/>
        </p:nvSpPr>
        <p:spPr>
          <a:xfrm>
            <a:off x="1676332" y="3222340"/>
            <a:ext cx="1547157" cy="128764"/>
          </a:xfrm>
          <a:custGeom>
            <a:rect b="b" l="l" r="r" t="t"/>
            <a:pathLst>
              <a:path extrusionOk="0" h="8298" w="99704">
                <a:moveTo>
                  <a:pt x="1" y="1"/>
                </a:moveTo>
                <a:lnTo>
                  <a:pt x="1" y="8298"/>
                </a:lnTo>
                <a:lnTo>
                  <a:pt x="99704" y="8298"/>
                </a:lnTo>
                <a:lnTo>
                  <a:pt x="99704"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79"/>
          <p:cNvSpPr/>
          <p:nvPr/>
        </p:nvSpPr>
        <p:spPr>
          <a:xfrm>
            <a:off x="2522506" y="3435558"/>
            <a:ext cx="701019" cy="128764"/>
          </a:xfrm>
          <a:custGeom>
            <a:rect b="b" l="l" r="r" t="t"/>
            <a:pathLst>
              <a:path extrusionOk="0" h="8298" w="45176">
                <a:moveTo>
                  <a:pt x="0" y="1"/>
                </a:moveTo>
                <a:lnTo>
                  <a:pt x="0" y="8297"/>
                </a:lnTo>
                <a:lnTo>
                  <a:pt x="45176" y="8297"/>
                </a:lnTo>
                <a:lnTo>
                  <a:pt x="451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79"/>
          <p:cNvSpPr/>
          <p:nvPr/>
        </p:nvSpPr>
        <p:spPr>
          <a:xfrm>
            <a:off x="0" y="2583074"/>
            <a:ext cx="1277773" cy="128764"/>
          </a:xfrm>
          <a:custGeom>
            <a:rect b="b" l="l" r="r" t="t"/>
            <a:pathLst>
              <a:path extrusionOk="0" h="8298" w="82344">
                <a:moveTo>
                  <a:pt x="1" y="0"/>
                </a:moveTo>
                <a:lnTo>
                  <a:pt x="1" y="8297"/>
                </a:lnTo>
                <a:lnTo>
                  <a:pt x="82343" y="8297"/>
                </a:lnTo>
                <a:lnTo>
                  <a:pt x="823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79"/>
          <p:cNvSpPr/>
          <p:nvPr/>
        </p:nvSpPr>
        <p:spPr>
          <a:xfrm>
            <a:off x="812313" y="3435558"/>
            <a:ext cx="1562783" cy="128764"/>
          </a:xfrm>
          <a:custGeom>
            <a:rect b="b" l="l" r="r" t="t"/>
            <a:pathLst>
              <a:path extrusionOk="0" h="8298" w="100711">
                <a:moveTo>
                  <a:pt x="0" y="1"/>
                </a:moveTo>
                <a:lnTo>
                  <a:pt x="0" y="8297"/>
                </a:lnTo>
                <a:lnTo>
                  <a:pt x="100710" y="8297"/>
                </a:lnTo>
                <a:lnTo>
                  <a:pt x="10071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79"/>
          <p:cNvSpPr/>
          <p:nvPr/>
        </p:nvSpPr>
        <p:spPr>
          <a:xfrm>
            <a:off x="3223538" y="1474200"/>
            <a:ext cx="1086520" cy="2772465"/>
          </a:xfrm>
          <a:custGeom>
            <a:rect b="b" l="l" r="r" t="t"/>
            <a:pathLst>
              <a:path extrusionOk="0" h="178667" w="70019">
                <a:moveTo>
                  <a:pt x="1" y="1"/>
                </a:moveTo>
                <a:lnTo>
                  <a:pt x="1" y="22085"/>
                </a:lnTo>
                <a:lnTo>
                  <a:pt x="7434" y="22085"/>
                </a:lnTo>
                <a:cubicBezTo>
                  <a:pt x="22133" y="22637"/>
                  <a:pt x="29495" y="30574"/>
                  <a:pt x="29495" y="45848"/>
                </a:cubicBezTo>
                <a:lnTo>
                  <a:pt x="29495" y="60259"/>
                </a:lnTo>
                <a:cubicBezTo>
                  <a:pt x="29495" y="76397"/>
                  <a:pt x="35082" y="85941"/>
                  <a:pt x="46256" y="88914"/>
                </a:cubicBezTo>
                <a:lnTo>
                  <a:pt x="46256" y="89753"/>
                </a:lnTo>
                <a:cubicBezTo>
                  <a:pt x="35082" y="92727"/>
                  <a:pt x="29495" y="102270"/>
                  <a:pt x="29495" y="118408"/>
                </a:cubicBezTo>
                <a:lnTo>
                  <a:pt x="29495" y="132843"/>
                </a:lnTo>
                <a:cubicBezTo>
                  <a:pt x="29495" y="148405"/>
                  <a:pt x="22133" y="156390"/>
                  <a:pt x="7434" y="156822"/>
                </a:cubicBezTo>
                <a:lnTo>
                  <a:pt x="1" y="156822"/>
                </a:lnTo>
                <a:lnTo>
                  <a:pt x="1" y="178666"/>
                </a:lnTo>
                <a:lnTo>
                  <a:pt x="7434" y="178666"/>
                </a:lnTo>
                <a:cubicBezTo>
                  <a:pt x="21869" y="178379"/>
                  <a:pt x="33259" y="174038"/>
                  <a:pt x="41604" y="165622"/>
                </a:cubicBezTo>
                <a:cubicBezTo>
                  <a:pt x="49948" y="157205"/>
                  <a:pt x="54121" y="145072"/>
                  <a:pt x="54121" y="129222"/>
                </a:cubicBezTo>
                <a:lnTo>
                  <a:pt x="54121" y="115866"/>
                </a:lnTo>
                <a:cubicBezTo>
                  <a:pt x="54121" y="111046"/>
                  <a:pt x="55032" y="107234"/>
                  <a:pt x="56878" y="104404"/>
                </a:cubicBezTo>
                <a:cubicBezTo>
                  <a:pt x="58701" y="101575"/>
                  <a:pt x="61266" y="100160"/>
                  <a:pt x="64503" y="100160"/>
                </a:cubicBezTo>
                <a:lnTo>
                  <a:pt x="70019" y="100160"/>
                </a:lnTo>
                <a:lnTo>
                  <a:pt x="70019" y="78315"/>
                </a:lnTo>
                <a:lnTo>
                  <a:pt x="64503" y="78315"/>
                </a:lnTo>
                <a:cubicBezTo>
                  <a:pt x="61266" y="78315"/>
                  <a:pt x="58701" y="76901"/>
                  <a:pt x="56878" y="74071"/>
                </a:cubicBezTo>
                <a:cubicBezTo>
                  <a:pt x="55032" y="71242"/>
                  <a:pt x="54121" y="67405"/>
                  <a:pt x="54121" y="62609"/>
                </a:cubicBezTo>
                <a:lnTo>
                  <a:pt x="54121" y="49661"/>
                </a:lnTo>
                <a:cubicBezTo>
                  <a:pt x="54121" y="33667"/>
                  <a:pt x="49972" y="21510"/>
                  <a:pt x="41700" y="13165"/>
                </a:cubicBezTo>
                <a:cubicBezTo>
                  <a:pt x="33427" y="4821"/>
                  <a:pt x="22013" y="433"/>
                  <a:pt x="7434" y="1"/>
                </a:cubicBez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79"/>
          <p:cNvSpPr/>
          <p:nvPr/>
        </p:nvSpPr>
        <p:spPr>
          <a:xfrm>
            <a:off x="-12" y="4446900"/>
            <a:ext cx="1086600" cy="696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CUSTOM_8">
    <p:spTree>
      <p:nvGrpSpPr>
        <p:cNvPr id="961" name="Shape 961"/>
        <p:cNvGrpSpPr/>
        <p:nvPr/>
      </p:nvGrpSpPr>
      <p:grpSpPr>
        <a:xfrm>
          <a:off x="0" y="0"/>
          <a:ext cx="0" cy="0"/>
          <a:chOff x="0" y="0"/>
          <a:chExt cx="0" cy="0"/>
        </a:xfrm>
      </p:grpSpPr>
      <p:sp>
        <p:nvSpPr>
          <p:cNvPr id="962" name="Google Shape;962;p80"/>
          <p:cNvSpPr/>
          <p:nvPr/>
        </p:nvSpPr>
        <p:spPr>
          <a:xfrm>
            <a:off x="5445850" y="1359975"/>
            <a:ext cx="3697248" cy="1208576"/>
          </a:xfrm>
          <a:custGeom>
            <a:rect b="b" l="l" r="r" t="t"/>
            <a:pathLst>
              <a:path extrusionOk="0" h="37768" w="115539">
                <a:moveTo>
                  <a:pt x="1" y="0"/>
                </a:moveTo>
                <a:lnTo>
                  <a:pt x="115539" y="0"/>
                </a:lnTo>
                <a:lnTo>
                  <a:pt x="115539" y="37767"/>
                </a:lnTo>
                <a:lnTo>
                  <a:pt x="1" y="3776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80"/>
          <p:cNvSpPr/>
          <p:nvPr/>
        </p:nvSpPr>
        <p:spPr>
          <a:xfrm>
            <a:off x="-899" y="2568525"/>
            <a:ext cx="3697248" cy="1208544"/>
          </a:xfrm>
          <a:custGeom>
            <a:rect b="b" l="l" r="r" t="t"/>
            <a:pathLst>
              <a:path extrusionOk="0" h="37767" w="115539">
                <a:moveTo>
                  <a:pt x="0" y="0"/>
                </a:moveTo>
                <a:lnTo>
                  <a:pt x="115538" y="0"/>
                </a:lnTo>
                <a:lnTo>
                  <a:pt x="115538" y="37767"/>
                </a:lnTo>
                <a:lnTo>
                  <a:pt x="0" y="3776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80"/>
          <p:cNvSpPr/>
          <p:nvPr/>
        </p:nvSpPr>
        <p:spPr>
          <a:xfrm>
            <a:off x="-905" y="-3217"/>
            <a:ext cx="3697248" cy="357024"/>
          </a:xfrm>
          <a:custGeom>
            <a:rect b="b" l="l" r="r" t="t"/>
            <a:pathLst>
              <a:path extrusionOk="0" h="11157" w="115539">
                <a:moveTo>
                  <a:pt x="0" y="0"/>
                </a:moveTo>
                <a:lnTo>
                  <a:pt x="115538" y="0"/>
                </a:lnTo>
                <a:lnTo>
                  <a:pt x="115538" y="11156"/>
                </a:lnTo>
                <a:lnTo>
                  <a:pt x="0" y="11156"/>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80"/>
          <p:cNvSpPr/>
          <p:nvPr/>
        </p:nvSpPr>
        <p:spPr>
          <a:xfrm>
            <a:off x="-905" y="3584623"/>
            <a:ext cx="417216" cy="384864"/>
          </a:xfrm>
          <a:custGeom>
            <a:rect b="b" l="l" r="r" t="t"/>
            <a:pathLst>
              <a:path extrusionOk="0" h="12027" w="13038">
                <a:moveTo>
                  <a:pt x="0" y="1"/>
                </a:moveTo>
                <a:lnTo>
                  <a:pt x="13037" y="1"/>
                </a:lnTo>
                <a:lnTo>
                  <a:pt x="13037" y="12026"/>
                </a:lnTo>
                <a:lnTo>
                  <a:pt x="0"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80"/>
          <p:cNvSpPr/>
          <p:nvPr/>
        </p:nvSpPr>
        <p:spPr>
          <a:xfrm>
            <a:off x="8017591" y="1161103"/>
            <a:ext cx="1125504" cy="384832"/>
          </a:xfrm>
          <a:custGeom>
            <a:rect b="b" l="l" r="r" t="t"/>
            <a:pathLst>
              <a:path extrusionOk="0" h="12026" w="35172">
                <a:moveTo>
                  <a:pt x="1" y="0"/>
                </a:moveTo>
                <a:lnTo>
                  <a:pt x="35172" y="0"/>
                </a:lnTo>
                <a:lnTo>
                  <a:pt x="35172" y="12026"/>
                </a:lnTo>
                <a:lnTo>
                  <a:pt x="1"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80"/>
          <p:cNvSpPr txBox="1"/>
          <p:nvPr>
            <p:ph idx="1" type="subTitle"/>
          </p:nvPr>
        </p:nvSpPr>
        <p:spPr>
          <a:xfrm>
            <a:off x="5626675" y="1941426"/>
            <a:ext cx="2391600" cy="4662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500"/>
              <a:buNone/>
              <a:defRPr sz="1500">
                <a:solidFill>
                  <a:schemeClr val="dk1"/>
                </a:solidFill>
              </a:defRPr>
            </a:lvl2pPr>
            <a:lvl3pPr lvl="2" rtl="0">
              <a:lnSpc>
                <a:spcPct val="100000"/>
              </a:lnSpc>
              <a:spcBef>
                <a:spcPts val="0"/>
              </a:spcBef>
              <a:spcAft>
                <a:spcPts val="0"/>
              </a:spcAft>
              <a:buClr>
                <a:schemeClr val="dk1"/>
              </a:buClr>
              <a:buSzPts val="1500"/>
              <a:buNone/>
              <a:defRPr sz="1500">
                <a:solidFill>
                  <a:schemeClr val="dk1"/>
                </a:solidFill>
              </a:defRPr>
            </a:lvl3pPr>
            <a:lvl4pPr lvl="3" rtl="0">
              <a:lnSpc>
                <a:spcPct val="100000"/>
              </a:lnSpc>
              <a:spcBef>
                <a:spcPts val="0"/>
              </a:spcBef>
              <a:spcAft>
                <a:spcPts val="0"/>
              </a:spcAft>
              <a:buClr>
                <a:schemeClr val="dk1"/>
              </a:buClr>
              <a:buSzPts val="1500"/>
              <a:buNone/>
              <a:defRPr sz="1500">
                <a:solidFill>
                  <a:schemeClr val="dk1"/>
                </a:solidFill>
              </a:defRPr>
            </a:lvl4pPr>
            <a:lvl5pPr lvl="4" rtl="0">
              <a:lnSpc>
                <a:spcPct val="100000"/>
              </a:lnSpc>
              <a:spcBef>
                <a:spcPts val="0"/>
              </a:spcBef>
              <a:spcAft>
                <a:spcPts val="0"/>
              </a:spcAft>
              <a:buClr>
                <a:schemeClr val="dk1"/>
              </a:buClr>
              <a:buSzPts val="1500"/>
              <a:buNone/>
              <a:defRPr sz="1500">
                <a:solidFill>
                  <a:schemeClr val="dk1"/>
                </a:solidFill>
              </a:defRPr>
            </a:lvl5pPr>
            <a:lvl6pPr lvl="5" rtl="0">
              <a:lnSpc>
                <a:spcPct val="100000"/>
              </a:lnSpc>
              <a:spcBef>
                <a:spcPts val="0"/>
              </a:spcBef>
              <a:spcAft>
                <a:spcPts val="0"/>
              </a:spcAft>
              <a:buClr>
                <a:schemeClr val="dk1"/>
              </a:buClr>
              <a:buSzPts val="1500"/>
              <a:buNone/>
              <a:defRPr sz="1500">
                <a:solidFill>
                  <a:schemeClr val="dk1"/>
                </a:solidFill>
              </a:defRPr>
            </a:lvl6pPr>
            <a:lvl7pPr lvl="6" rtl="0">
              <a:lnSpc>
                <a:spcPct val="100000"/>
              </a:lnSpc>
              <a:spcBef>
                <a:spcPts val="0"/>
              </a:spcBef>
              <a:spcAft>
                <a:spcPts val="0"/>
              </a:spcAft>
              <a:buClr>
                <a:schemeClr val="dk1"/>
              </a:buClr>
              <a:buSzPts val="1500"/>
              <a:buNone/>
              <a:defRPr sz="1500">
                <a:solidFill>
                  <a:schemeClr val="dk1"/>
                </a:solidFill>
              </a:defRPr>
            </a:lvl7pPr>
            <a:lvl8pPr lvl="7" rtl="0">
              <a:lnSpc>
                <a:spcPct val="100000"/>
              </a:lnSpc>
              <a:spcBef>
                <a:spcPts val="0"/>
              </a:spcBef>
              <a:spcAft>
                <a:spcPts val="0"/>
              </a:spcAft>
              <a:buClr>
                <a:schemeClr val="dk1"/>
              </a:buClr>
              <a:buSzPts val="1500"/>
              <a:buNone/>
              <a:defRPr sz="1500">
                <a:solidFill>
                  <a:schemeClr val="dk1"/>
                </a:solidFill>
              </a:defRPr>
            </a:lvl8pPr>
            <a:lvl9pPr lvl="8" rtl="0">
              <a:lnSpc>
                <a:spcPct val="100000"/>
              </a:lnSpc>
              <a:spcBef>
                <a:spcPts val="0"/>
              </a:spcBef>
              <a:spcAft>
                <a:spcPts val="0"/>
              </a:spcAft>
              <a:buClr>
                <a:schemeClr val="dk1"/>
              </a:buClr>
              <a:buSzPts val="1500"/>
              <a:buNone/>
              <a:defRPr sz="1500">
                <a:solidFill>
                  <a:schemeClr val="dk1"/>
                </a:solidFill>
              </a:defRPr>
            </a:lvl9pPr>
          </a:lstStyle>
          <a:p/>
        </p:txBody>
      </p:sp>
      <p:sp>
        <p:nvSpPr>
          <p:cNvPr id="968" name="Google Shape;968;p80"/>
          <p:cNvSpPr txBox="1"/>
          <p:nvPr>
            <p:ph idx="2" type="subTitle"/>
          </p:nvPr>
        </p:nvSpPr>
        <p:spPr>
          <a:xfrm>
            <a:off x="1129300" y="3151101"/>
            <a:ext cx="2391600" cy="4683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500"/>
              <a:buNone/>
              <a:defRPr sz="1400"/>
            </a:lvl1pPr>
            <a:lvl2pPr lvl="1" rtl="0" algn="r">
              <a:lnSpc>
                <a:spcPct val="100000"/>
              </a:lnSpc>
              <a:spcBef>
                <a:spcPts val="0"/>
              </a:spcBef>
              <a:spcAft>
                <a:spcPts val="0"/>
              </a:spcAft>
              <a:buSzPts val="1500"/>
              <a:buNone/>
              <a:defRPr sz="1500"/>
            </a:lvl2pPr>
            <a:lvl3pPr lvl="2" rtl="0" algn="r">
              <a:lnSpc>
                <a:spcPct val="100000"/>
              </a:lnSpc>
              <a:spcBef>
                <a:spcPts val="0"/>
              </a:spcBef>
              <a:spcAft>
                <a:spcPts val="0"/>
              </a:spcAft>
              <a:buSzPts val="1500"/>
              <a:buNone/>
              <a:defRPr sz="1500"/>
            </a:lvl3pPr>
            <a:lvl4pPr lvl="3" rtl="0" algn="r">
              <a:lnSpc>
                <a:spcPct val="100000"/>
              </a:lnSpc>
              <a:spcBef>
                <a:spcPts val="0"/>
              </a:spcBef>
              <a:spcAft>
                <a:spcPts val="0"/>
              </a:spcAft>
              <a:buSzPts val="1500"/>
              <a:buNone/>
              <a:defRPr sz="1500"/>
            </a:lvl4pPr>
            <a:lvl5pPr lvl="4" rtl="0" algn="r">
              <a:lnSpc>
                <a:spcPct val="100000"/>
              </a:lnSpc>
              <a:spcBef>
                <a:spcPts val="0"/>
              </a:spcBef>
              <a:spcAft>
                <a:spcPts val="0"/>
              </a:spcAft>
              <a:buSzPts val="1500"/>
              <a:buNone/>
              <a:defRPr sz="1500"/>
            </a:lvl5pPr>
            <a:lvl6pPr lvl="5" rtl="0" algn="r">
              <a:lnSpc>
                <a:spcPct val="100000"/>
              </a:lnSpc>
              <a:spcBef>
                <a:spcPts val="0"/>
              </a:spcBef>
              <a:spcAft>
                <a:spcPts val="0"/>
              </a:spcAft>
              <a:buSzPts val="1500"/>
              <a:buNone/>
              <a:defRPr sz="1500"/>
            </a:lvl6pPr>
            <a:lvl7pPr lvl="6" rtl="0" algn="r">
              <a:lnSpc>
                <a:spcPct val="100000"/>
              </a:lnSpc>
              <a:spcBef>
                <a:spcPts val="0"/>
              </a:spcBef>
              <a:spcAft>
                <a:spcPts val="0"/>
              </a:spcAft>
              <a:buSzPts val="1500"/>
              <a:buNone/>
              <a:defRPr sz="1500"/>
            </a:lvl7pPr>
            <a:lvl8pPr lvl="7" rtl="0" algn="r">
              <a:lnSpc>
                <a:spcPct val="100000"/>
              </a:lnSpc>
              <a:spcBef>
                <a:spcPts val="0"/>
              </a:spcBef>
              <a:spcAft>
                <a:spcPts val="0"/>
              </a:spcAft>
              <a:buSzPts val="1500"/>
              <a:buNone/>
              <a:defRPr sz="1500"/>
            </a:lvl8pPr>
            <a:lvl9pPr lvl="8" rtl="0" algn="r">
              <a:lnSpc>
                <a:spcPct val="100000"/>
              </a:lnSpc>
              <a:spcBef>
                <a:spcPts val="0"/>
              </a:spcBef>
              <a:spcAft>
                <a:spcPts val="0"/>
              </a:spcAft>
              <a:buSzPts val="1500"/>
              <a:buNone/>
              <a:defRPr sz="1500"/>
            </a:lvl9pPr>
          </a:lstStyle>
          <a:p/>
        </p:txBody>
      </p:sp>
      <p:sp>
        <p:nvSpPr>
          <p:cNvPr id="969" name="Google Shape;969;p80"/>
          <p:cNvSpPr txBox="1"/>
          <p:nvPr>
            <p:ph type="title"/>
          </p:nvPr>
        </p:nvSpPr>
        <p:spPr>
          <a:xfrm>
            <a:off x="1125100" y="2794025"/>
            <a:ext cx="2395800" cy="2634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SzPts val="2200"/>
              <a:buNone/>
              <a:defRPr sz="2200"/>
            </a:lvl1pPr>
            <a:lvl2pPr lvl="1" rtl="0" algn="r">
              <a:lnSpc>
                <a:spcPct val="100000"/>
              </a:lnSpc>
              <a:spcBef>
                <a:spcPts val="0"/>
              </a:spcBef>
              <a:spcAft>
                <a:spcPts val="0"/>
              </a:spcAft>
              <a:buSzPts val="4800"/>
              <a:buNone/>
              <a:defRPr sz="4800"/>
            </a:lvl2pPr>
            <a:lvl3pPr lvl="2" rtl="0" algn="r">
              <a:lnSpc>
                <a:spcPct val="100000"/>
              </a:lnSpc>
              <a:spcBef>
                <a:spcPts val="0"/>
              </a:spcBef>
              <a:spcAft>
                <a:spcPts val="0"/>
              </a:spcAft>
              <a:buSzPts val="4800"/>
              <a:buNone/>
              <a:defRPr sz="4800"/>
            </a:lvl3pPr>
            <a:lvl4pPr lvl="3" rtl="0" algn="r">
              <a:lnSpc>
                <a:spcPct val="100000"/>
              </a:lnSpc>
              <a:spcBef>
                <a:spcPts val="0"/>
              </a:spcBef>
              <a:spcAft>
                <a:spcPts val="0"/>
              </a:spcAft>
              <a:buSzPts val="4800"/>
              <a:buNone/>
              <a:defRPr sz="4800"/>
            </a:lvl4pPr>
            <a:lvl5pPr lvl="4" rtl="0" algn="r">
              <a:lnSpc>
                <a:spcPct val="100000"/>
              </a:lnSpc>
              <a:spcBef>
                <a:spcPts val="0"/>
              </a:spcBef>
              <a:spcAft>
                <a:spcPts val="0"/>
              </a:spcAft>
              <a:buSzPts val="4800"/>
              <a:buNone/>
              <a:defRPr sz="4800"/>
            </a:lvl5pPr>
            <a:lvl6pPr lvl="5" rtl="0" algn="r">
              <a:lnSpc>
                <a:spcPct val="100000"/>
              </a:lnSpc>
              <a:spcBef>
                <a:spcPts val="0"/>
              </a:spcBef>
              <a:spcAft>
                <a:spcPts val="0"/>
              </a:spcAft>
              <a:buSzPts val="4800"/>
              <a:buNone/>
              <a:defRPr sz="4800"/>
            </a:lvl6pPr>
            <a:lvl7pPr lvl="6" rtl="0" algn="r">
              <a:lnSpc>
                <a:spcPct val="100000"/>
              </a:lnSpc>
              <a:spcBef>
                <a:spcPts val="0"/>
              </a:spcBef>
              <a:spcAft>
                <a:spcPts val="0"/>
              </a:spcAft>
              <a:buSzPts val="4800"/>
              <a:buNone/>
              <a:defRPr sz="4800"/>
            </a:lvl7pPr>
            <a:lvl8pPr lvl="7" rtl="0" algn="r">
              <a:lnSpc>
                <a:spcPct val="100000"/>
              </a:lnSpc>
              <a:spcBef>
                <a:spcPts val="0"/>
              </a:spcBef>
              <a:spcAft>
                <a:spcPts val="0"/>
              </a:spcAft>
              <a:buSzPts val="4800"/>
              <a:buNone/>
              <a:defRPr sz="4800"/>
            </a:lvl8pPr>
            <a:lvl9pPr lvl="8" rtl="0" algn="r">
              <a:lnSpc>
                <a:spcPct val="100000"/>
              </a:lnSpc>
              <a:spcBef>
                <a:spcPts val="0"/>
              </a:spcBef>
              <a:spcAft>
                <a:spcPts val="0"/>
              </a:spcAft>
              <a:buSzPts val="4800"/>
              <a:buNone/>
              <a:defRPr sz="4800"/>
            </a:lvl9pPr>
          </a:lstStyle>
          <a:p/>
        </p:txBody>
      </p:sp>
      <p:sp>
        <p:nvSpPr>
          <p:cNvPr id="970" name="Google Shape;970;p80"/>
          <p:cNvSpPr txBox="1"/>
          <p:nvPr>
            <p:ph idx="3" type="title"/>
          </p:nvPr>
        </p:nvSpPr>
        <p:spPr>
          <a:xfrm>
            <a:off x="5626675" y="1582550"/>
            <a:ext cx="2395800" cy="265200"/>
          </a:xfrm>
          <a:prstGeom prst="rect">
            <a:avLst/>
          </a:prstGeom>
        </p:spPr>
        <p:txBody>
          <a:bodyPr anchorCtr="0" anchor="ctr" bIns="0" lIns="91425" spcFirstLastPara="1" rIns="91425" wrap="square" tIns="0">
            <a:noAutofit/>
          </a:bodyPr>
          <a:lstStyle>
            <a:lvl1pPr lvl="0" rtl="0">
              <a:lnSpc>
                <a:spcPct val="100000"/>
              </a:lnSpc>
              <a:spcBef>
                <a:spcPts val="0"/>
              </a:spcBef>
              <a:spcAft>
                <a:spcPts val="0"/>
              </a:spcAft>
              <a:buClr>
                <a:schemeClr val="dk1"/>
              </a:buClr>
              <a:buSzPts val="2200"/>
              <a:buNone/>
              <a:defRPr sz="22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p:cSld name="CUSTOM_10">
    <p:spTree>
      <p:nvGrpSpPr>
        <p:cNvPr id="971" name="Shape 971"/>
        <p:cNvGrpSpPr/>
        <p:nvPr/>
      </p:nvGrpSpPr>
      <p:grpSpPr>
        <a:xfrm>
          <a:off x="0" y="0"/>
          <a:ext cx="0" cy="0"/>
          <a:chOff x="0" y="0"/>
          <a:chExt cx="0" cy="0"/>
        </a:xfrm>
      </p:grpSpPr>
      <p:sp>
        <p:nvSpPr>
          <p:cNvPr id="972" name="Google Shape;972;p81"/>
          <p:cNvSpPr txBox="1"/>
          <p:nvPr>
            <p:ph idx="1" type="subTitle"/>
          </p:nvPr>
        </p:nvSpPr>
        <p:spPr>
          <a:xfrm flipH="1">
            <a:off x="720000" y="1132375"/>
            <a:ext cx="7704000" cy="329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Roboto"/>
              <a:buAutoNum type="arabicPeriod"/>
              <a:defRPr sz="1200"/>
            </a:lvl1pPr>
            <a:lvl2pPr lvl="1" rtl="0" algn="ctr">
              <a:lnSpc>
                <a:spcPct val="100000"/>
              </a:lnSpc>
              <a:spcBef>
                <a:spcPts val="0"/>
              </a:spcBef>
              <a:spcAft>
                <a:spcPts val="0"/>
              </a:spcAft>
              <a:buSzPts val="1200"/>
              <a:buFont typeface="Roboto Condensed Light"/>
              <a:buAutoNum type="alphaLcPeriod"/>
              <a:defRPr sz="1200"/>
            </a:lvl2pPr>
            <a:lvl3pPr lvl="2" rtl="0" algn="ctr">
              <a:lnSpc>
                <a:spcPct val="100000"/>
              </a:lnSpc>
              <a:spcBef>
                <a:spcPts val="0"/>
              </a:spcBef>
              <a:spcAft>
                <a:spcPts val="0"/>
              </a:spcAft>
              <a:buSzPts val="1200"/>
              <a:buFont typeface="Roboto Condensed Light"/>
              <a:buAutoNum type="romanLcPeriod"/>
              <a:defRPr sz="1200"/>
            </a:lvl3pPr>
            <a:lvl4pPr lvl="3" rtl="0" algn="ctr">
              <a:lnSpc>
                <a:spcPct val="100000"/>
              </a:lnSpc>
              <a:spcBef>
                <a:spcPts val="0"/>
              </a:spcBef>
              <a:spcAft>
                <a:spcPts val="0"/>
              </a:spcAft>
              <a:buSzPts val="1200"/>
              <a:buFont typeface="Roboto Condensed Light"/>
              <a:buAutoNum type="arabicPeriod"/>
              <a:defRPr sz="1200"/>
            </a:lvl4pPr>
            <a:lvl5pPr lvl="4" rtl="0" algn="ctr">
              <a:lnSpc>
                <a:spcPct val="100000"/>
              </a:lnSpc>
              <a:spcBef>
                <a:spcPts val="0"/>
              </a:spcBef>
              <a:spcAft>
                <a:spcPts val="0"/>
              </a:spcAft>
              <a:buSzPts val="1200"/>
              <a:buFont typeface="Roboto Condensed Light"/>
              <a:buAutoNum type="alphaLcPeriod"/>
              <a:defRPr sz="1200"/>
            </a:lvl5pPr>
            <a:lvl6pPr lvl="5" rtl="0" algn="ctr">
              <a:lnSpc>
                <a:spcPct val="100000"/>
              </a:lnSpc>
              <a:spcBef>
                <a:spcPts val="0"/>
              </a:spcBef>
              <a:spcAft>
                <a:spcPts val="0"/>
              </a:spcAft>
              <a:buSzPts val="1200"/>
              <a:buFont typeface="Roboto Condensed Light"/>
              <a:buAutoNum type="romanLcPeriod"/>
              <a:defRPr sz="1200"/>
            </a:lvl6pPr>
            <a:lvl7pPr lvl="6" rtl="0" algn="ctr">
              <a:lnSpc>
                <a:spcPct val="100000"/>
              </a:lnSpc>
              <a:spcBef>
                <a:spcPts val="0"/>
              </a:spcBef>
              <a:spcAft>
                <a:spcPts val="0"/>
              </a:spcAft>
              <a:buSzPts val="1200"/>
              <a:buFont typeface="Roboto Condensed Light"/>
              <a:buAutoNum type="arabicPeriod"/>
              <a:defRPr sz="1200"/>
            </a:lvl7pPr>
            <a:lvl8pPr lvl="7" rtl="0" algn="ctr">
              <a:lnSpc>
                <a:spcPct val="100000"/>
              </a:lnSpc>
              <a:spcBef>
                <a:spcPts val="0"/>
              </a:spcBef>
              <a:spcAft>
                <a:spcPts val="0"/>
              </a:spcAft>
              <a:buSzPts val="1200"/>
              <a:buFont typeface="Roboto Condensed Light"/>
              <a:buAutoNum type="alphaLcPeriod"/>
              <a:defRPr sz="1200"/>
            </a:lvl8pPr>
            <a:lvl9pPr lvl="8" rtl="0" algn="ctr">
              <a:lnSpc>
                <a:spcPct val="100000"/>
              </a:lnSpc>
              <a:spcBef>
                <a:spcPts val="0"/>
              </a:spcBef>
              <a:spcAft>
                <a:spcPts val="0"/>
              </a:spcAft>
              <a:buSzPts val="1200"/>
              <a:buFont typeface="Roboto Condensed Light"/>
              <a:buAutoNum type="romanLcPeriod"/>
              <a:defRPr sz="1200"/>
            </a:lvl9pPr>
          </a:lstStyle>
          <a:p/>
        </p:txBody>
      </p:sp>
      <p:sp>
        <p:nvSpPr>
          <p:cNvPr id="973" name="Google Shape;973;p81"/>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1">
    <p:spTree>
      <p:nvGrpSpPr>
        <p:cNvPr id="974" name="Shape 974"/>
        <p:cNvGrpSpPr/>
        <p:nvPr/>
      </p:nvGrpSpPr>
      <p:grpSpPr>
        <a:xfrm>
          <a:off x="0" y="0"/>
          <a:ext cx="0" cy="0"/>
          <a:chOff x="0" y="0"/>
          <a:chExt cx="0" cy="0"/>
        </a:xfrm>
      </p:grpSpPr>
      <p:sp>
        <p:nvSpPr>
          <p:cNvPr id="975" name="Google Shape;975;p82"/>
          <p:cNvSpPr txBox="1"/>
          <p:nvPr>
            <p:ph idx="1" type="subTitle"/>
          </p:nvPr>
        </p:nvSpPr>
        <p:spPr>
          <a:xfrm>
            <a:off x="6416724"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76" name="Google Shape;976;p82"/>
          <p:cNvSpPr txBox="1"/>
          <p:nvPr>
            <p:ph type="title"/>
          </p:nvPr>
        </p:nvSpPr>
        <p:spPr>
          <a:xfrm>
            <a:off x="6385849"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977" name="Google Shape;977;p82"/>
          <p:cNvSpPr txBox="1"/>
          <p:nvPr>
            <p:ph idx="2" type="subTitle"/>
          </p:nvPr>
        </p:nvSpPr>
        <p:spPr>
          <a:xfrm>
            <a:off x="835225"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78" name="Google Shape;978;p82"/>
          <p:cNvSpPr txBox="1"/>
          <p:nvPr>
            <p:ph idx="3" type="title"/>
          </p:nvPr>
        </p:nvSpPr>
        <p:spPr>
          <a:xfrm>
            <a:off x="804350"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979" name="Google Shape;979;p82"/>
          <p:cNvSpPr txBox="1"/>
          <p:nvPr>
            <p:ph idx="4" type="subTitle"/>
          </p:nvPr>
        </p:nvSpPr>
        <p:spPr>
          <a:xfrm>
            <a:off x="3624150"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80" name="Google Shape;980;p82"/>
          <p:cNvSpPr txBox="1"/>
          <p:nvPr>
            <p:ph idx="5" type="title"/>
          </p:nvPr>
        </p:nvSpPr>
        <p:spPr>
          <a:xfrm>
            <a:off x="3593246" y="17533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981" name="Google Shape;981;p82"/>
          <p:cNvSpPr txBox="1"/>
          <p:nvPr>
            <p:ph idx="6" type="subTitle"/>
          </p:nvPr>
        </p:nvSpPr>
        <p:spPr>
          <a:xfrm>
            <a:off x="6416724"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82" name="Google Shape;982;p82"/>
          <p:cNvSpPr txBox="1"/>
          <p:nvPr>
            <p:ph idx="7" type="title"/>
          </p:nvPr>
        </p:nvSpPr>
        <p:spPr>
          <a:xfrm>
            <a:off x="6385824"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983" name="Google Shape;983;p82"/>
          <p:cNvSpPr txBox="1"/>
          <p:nvPr>
            <p:ph idx="8" type="subTitle"/>
          </p:nvPr>
        </p:nvSpPr>
        <p:spPr>
          <a:xfrm>
            <a:off x="835225"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84" name="Google Shape;984;p82"/>
          <p:cNvSpPr txBox="1"/>
          <p:nvPr>
            <p:ph idx="9" type="title"/>
          </p:nvPr>
        </p:nvSpPr>
        <p:spPr>
          <a:xfrm>
            <a:off x="804325"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985" name="Google Shape;985;p82"/>
          <p:cNvSpPr txBox="1"/>
          <p:nvPr>
            <p:ph idx="13" type="subTitle"/>
          </p:nvPr>
        </p:nvSpPr>
        <p:spPr>
          <a:xfrm>
            <a:off x="3624150"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86" name="Google Shape;986;p82"/>
          <p:cNvSpPr txBox="1"/>
          <p:nvPr>
            <p:ph idx="14" type="title"/>
          </p:nvPr>
        </p:nvSpPr>
        <p:spPr>
          <a:xfrm>
            <a:off x="3593246" y="32966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987" name="Google Shape;987;p82"/>
          <p:cNvSpPr txBox="1"/>
          <p:nvPr>
            <p:ph idx="1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988" name="Google Shape;988;p82"/>
          <p:cNvSpPr/>
          <p:nvPr/>
        </p:nvSpPr>
        <p:spPr>
          <a:xfrm flipH="1">
            <a:off x="-40" y="1952289"/>
            <a:ext cx="7790203" cy="13187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82"/>
          <p:cNvSpPr/>
          <p:nvPr/>
        </p:nvSpPr>
        <p:spPr>
          <a:xfrm flipH="1">
            <a:off x="933395" y="3495600"/>
            <a:ext cx="8210589" cy="131851"/>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Percentages">
  <p:cSld name="CUSTOM_12">
    <p:spTree>
      <p:nvGrpSpPr>
        <p:cNvPr id="990" name="Shape 990"/>
        <p:cNvGrpSpPr/>
        <p:nvPr/>
      </p:nvGrpSpPr>
      <p:grpSpPr>
        <a:xfrm>
          <a:off x="0" y="0"/>
          <a:ext cx="0" cy="0"/>
          <a:chOff x="0" y="0"/>
          <a:chExt cx="0" cy="0"/>
        </a:xfrm>
      </p:grpSpPr>
      <p:sp>
        <p:nvSpPr>
          <p:cNvPr id="991" name="Google Shape;991;p83"/>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992" name="Google Shape;992;p83"/>
          <p:cNvSpPr txBox="1"/>
          <p:nvPr>
            <p:ph hasCustomPrompt="1" idx="2" type="title"/>
          </p:nvPr>
        </p:nvSpPr>
        <p:spPr>
          <a:xfrm>
            <a:off x="2201811"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993" name="Google Shape;993;p83"/>
          <p:cNvSpPr txBox="1"/>
          <p:nvPr>
            <p:ph hasCustomPrompt="1" idx="3" type="title"/>
          </p:nvPr>
        </p:nvSpPr>
        <p:spPr>
          <a:xfrm>
            <a:off x="5332488"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994" name="Google Shape;994;p83"/>
          <p:cNvSpPr/>
          <p:nvPr/>
        </p:nvSpPr>
        <p:spPr>
          <a:xfrm flipH="1">
            <a:off x="-11" y="0"/>
            <a:ext cx="1371614" cy="356851"/>
          </a:xfrm>
          <a:custGeom>
            <a:rect b="b" l="l" r="r" t="t"/>
            <a:pathLst>
              <a:path extrusionOk="0" h="2775" w="16884">
                <a:moveTo>
                  <a:pt x="0" y="1"/>
                </a:moveTo>
                <a:lnTo>
                  <a:pt x="0" y="2775"/>
                </a:lnTo>
                <a:lnTo>
                  <a:pt x="16883" y="2775"/>
                </a:lnTo>
                <a:lnTo>
                  <a:pt x="168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83"/>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83"/>
          <p:cNvSpPr/>
          <p:nvPr/>
        </p:nvSpPr>
        <p:spPr>
          <a:xfrm flipH="1">
            <a:off x="7353292" y="4786292"/>
            <a:ext cx="1371614"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numbers">
  <p:cSld name="CUSTOM_15">
    <p:spTree>
      <p:nvGrpSpPr>
        <p:cNvPr id="997" name="Shape 997"/>
        <p:cNvGrpSpPr/>
        <p:nvPr/>
      </p:nvGrpSpPr>
      <p:grpSpPr>
        <a:xfrm>
          <a:off x="0" y="0"/>
          <a:ext cx="0" cy="0"/>
          <a:chOff x="0" y="0"/>
          <a:chExt cx="0" cy="0"/>
        </a:xfrm>
      </p:grpSpPr>
      <p:sp>
        <p:nvSpPr>
          <p:cNvPr id="998" name="Google Shape;998;p84"/>
          <p:cNvSpPr txBox="1"/>
          <p:nvPr>
            <p:ph idx="1" type="subTitle"/>
          </p:nvPr>
        </p:nvSpPr>
        <p:spPr>
          <a:xfrm>
            <a:off x="3423600" y="1473000"/>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99" name="Google Shape;999;p84"/>
          <p:cNvSpPr txBox="1"/>
          <p:nvPr>
            <p:ph hasCustomPrompt="1" type="title"/>
          </p:nvPr>
        </p:nvSpPr>
        <p:spPr>
          <a:xfrm>
            <a:off x="3423750" y="934700"/>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1000" name="Google Shape;1000;p84"/>
          <p:cNvSpPr txBox="1"/>
          <p:nvPr>
            <p:ph idx="2" type="subTitle"/>
          </p:nvPr>
        </p:nvSpPr>
        <p:spPr>
          <a:xfrm>
            <a:off x="3423600" y="2688513"/>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1" name="Google Shape;1001;p84"/>
          <p:cNvSpPr txBox="1"/>
          <p:nvPr>
            <p:ph hasCustomPrompt="1" idx="3" type="title"/>
          </p:nvPr>
        </p:nvSpPr>
        <p:spPr>
          <a:xfrm>
            <a:off x="3423750" y="2150202"/>
            <a:ext cx="2296500" cy="4572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1002" name="Google Shape;1002;p84"/>
          <p:cNvSpPr txBox="1"/>
          <p:nvPr>
            <p:ph idx="4" type="subTitle"/>
          </p:nvPr>
        </p:nvSpPr>
        <p:spPr>
          <a:xfrm>
            <a:off x="3423750" y="3904025"/>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3" name="Google Shape;1003;p84"/>
          <p:cNvSpPr txBox="1"/>
          <p:nvPr>
            <p:ph hasCustomPrompt="1" idx="5" type="title"/>
          </p:nvPr>
        </p:nvSpPr>
        <p:spPr>
          <a:xfrm>
            <a:off x="3423750" y="3365703"/>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1004" name="Google Shape;1004;p84"/>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84"/>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84"/>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84"/>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84"/>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84"/>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84"/>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84"/>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84"/>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16" name="Shape 1016"/>
        <p:cNvGrpSpPr/>
        <p:nvPr/>
      </p:nvGrpSpPr>
      <p:grpSpPr>
        <a:xfrm>
          <a:off x="0" y="0"/>
          <a:ext cx="0" cy="0"/>
          <a:chOff x="0" y="0"/>
          <a:chExt cx="0" cy="0"/>
        </a:xfrm>
      </p:grpSpPr>
      <p:grpSp>
        <p:nvGrpSpPr>
          <p:cNvPr id="1017" name="Google Shape;1017;p86"/>
          <p:cNvGrpSpPr/>
          <p:nvPr/>
        </p:nvGrpSpPr>
        <p:grpSpPr>
          <a:xfrm>
            <a:off x="7362284" y="1723643"/>
            <a:ext cx="1781706" cy="3419867"/>
            <a:chOff x="7397009" y="1731193"/>
            <a:chExt cx="1781706" cy="3419867"/>
          </a:xfrm>
        </p:grpSpPr>
        <p:sp>
          <p:nvSpPr>
            <p:cNvPr id="1018" name="Google Shape;1018;p86"/>
            <p:cNvSpPr/>
            <p:nvPr/>
          </p:nvSpPr>
          <p:spPr>
            <a:xfrm>
              <a:off x="7858529" y="1731193"/>
              <a:ext cx="1320185" cy="132176"/>
            </a:xfrm>
            <a:custGeom>
              <a:rect b="b" l="l" r="r" t="t"/>
              <a:pathLst>
                <a:path extrusionOk="0" h="1930" w="19277">
                  <a:moveTo>
                    <a:pt x="1" y="1"/>
                  </a:moveTo>
                  <a:lnTo>
                    <a:pt x="1" y="1930"/>
                  </a:lnTo>
                  <a:lnTo>
                    <a:pt x="19277" y="1930"/>
                  </a:lnTo>
                  <a:lnTo>
                    <a:pt x="1927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86"/>
            <p:cNvSpPr/>
            <p:nvPr/>
          </p:nvSpPr>
          <p:spPr>
            <a:xfrm>
              <a:off x="7784360" y="1950550"/>
              <a:ext cx="865993" cy="132176"/>
            </a:xfrm>
            <a:custGeom>
              <a:rect b="b" l="l" r="r" t="t"/>
              <a:pathLst>
                <a:path extrusionOk="0" h="1930" w="12645">
                  <a:moveTo>
                    <a:pt x="0" y="1"/>
                  </a:moveTo>
                  <a:lnTo>
                    <a:pt x="0" y="1929"/>
                  </a:lnTo>
                  <a:lnTo>
                    <a:pt x="12645" y="1929"/>
                  </a:lnTo>
                  <a:lnTo>
                    <a:pt x="1264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86"/>
            <p:cNvSpPr/>
            <p:nvPr/>
          </p:nvSpPr>
          <p:spPr>
            <a:xfrm>
              <a:off x="8855808" y="1950550"/>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86"/>
            <p:cNvSpPr/>
            <p:nvPr/>
          </p:nvSpPr>
          <p:spPr>
            <a:xfrm>
              <a:off x="8445651" y="2169086"/>
              <a:ext cx="733063" cy="132998"/>
            </a:xfrm>
            <a:custGeom>
              <a:rect b="b" l="l" r="r" t="t"/>
              <a:pathLst>
                <a:path extrusionOk="0" h="1942" w="10704">
                  <a:moveTo>
                    <a:pt x="0" y="0"/>
                  </a:moveTo>
                  <a:lnTo>
                    <a:pt x="0" y="1941"/>
                  </a:lnTo>
                  <a:lnTo>
                    <a:pt x="10704" y="1941"/>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86"/>
            <p:cNvSpPr/>
            <p:nvPr/>
          </p:nvSpPr>
          <p:spPr>
            <a:xfrm>
              <a:off x="8738356" y="2388443"/>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86"/>
            <p:cNvSpPr/>
            <p:nvPr/>
          </p:nvSpPr>
          <p:spPr>
            <a:xfrm>
              <a:off x="7990637" y="2388443"/>
              <a:ext cx="597737" cy="132929"/>
            </a:xfrm>
            <a:custGeom>
              <a:rect b="b" l="l" r="r" t="t"/>
              <a:pathLst>
                <a:path extrusionOk="0" h="1941" w="8728">
                  <a:moveTo>
                    <a:pt x="1" y="0"/>
                  </a:moveTo>
                  <a:lnTo>
                    <a:pt x="1" y="1941"/>
                  </a:lnTo>
                  <a:lnTo>
                    <a:pt x="8728" y="1941"/>
                  </a:lnTo>
                  <a:lnTo>
                    <a:pt x="8728"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86"/>
            <p:cNvSpPr/>
            <p:nvPr/>
          </p:nvSpPr>
          <p:spPr>
            <a:xfrm>
              <a:off x="7683208" y="2607801"/>
              <a:ext cx="1495507" cy="132108"/>
            </a:xfrm>
            <a:custGeom>
              <a:rect b="b" l="l" r="r" t="t"/>
              <a:pathLst>
                <a:path extrusionOk="0" h="1929"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86"/>
            <p:cNvSpPr/>
            <p:nvPr/>
          </p:nvSpPr>
          <p:spPr>
            <a:xfrm>
              <a:off x="8298888" y="2827090"/>
              <a:ext cx="879827" cy="132176"/>
            </a:xfrm>
            <a:custGeom>
              <a:rect b="b" l="l" r="r" t="t"/>
              <a:pathLst>
                <a:path extrusionOk="0" h="1930" w="12847">
                  <a:moveTo>
                    <a:pt x="0" y="1"/>
                  </a:moveTo>
                  <a:lnTo>
                    <a:pt x="0" y="1930"/>
                  </a:lnTo>
                  <a:lnTo>
                    <a:pt x="12847" y="1930"/>
                  </a:lnTo>
                  <a:lnTo>
                    <a:pt x="128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86"/>
            <p:cNvSpPr/>
            <p:nvPr/>
          </p:nvSpPr>
          <p:spPr>
            <a:xfrm>
              <a:off x="8855808" y="3046447"/>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86"/>
            <p:cNvSpPr/>
            <p:nvPr/>
          </p:nvSpPr>
          <p:spPr>
            <a:xfrm>
              <a:off x="7784360" y="2169086"/>
              <a:ext cx="499050" cy="132998"/>
            </a:xfrm>
            <a:custGeom>
              <a:rect b="b" l="l" r="r" t="t"/>
              <a:pathLst>
                <a:path extrusionOk="0" h="1942" w="7287">
                  <a:moveTo>
                    <a:pt x="0" y="0"/>
                  </a:moveTo>
                  <a:lnTo>
                    <a:pt x="0" y="1941"/>
                  </a:lnTo>
                  <a:lnTo>
                    <a:pt x="7287" y="1941"/>
                  </a:lnTo>
                  <a:lnTo>
                    <a:pt x="72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86"/>
            <p:cNvSpPr/>
            <p:nvPr/>
          </p:nvSpPr>
          <p:spPr>
            <a:xfrm>
              <a:off x="8020017" y="4142344"/>
              <a:ext cx="322975" cy="132176"/>
            </a:xfrm>
            <a:custGeom>
              <a:rect b="b" l="l" r="r" t="t"/>
              <a:pathLst>
                <a:path extrusionOk="0" h="1930" w="4716">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86"/>
            <p:cNvSpPr/>
            <p:nvPr/>
          </p:nvSpPr>
          <p:spPr>
            <a:xfrm>
              <a:off x="7521789" y="4142344"/>
              <a:ext cx="322153" cy="132176"/>
            </a:xfrm>
            <a:custGeom>
              <a:rect b="b" l="l" r="r" t="t"/>
              <a:pathLst>
                <a:path extrusionOk="0" h="1930" w="4704">
                  <a:moveTo>
                    <a:pt x="0" y="1"/>
                  </a:moveTo>
                  <a:lnTo>
                    <a:pt x="0" y="1929"/>
                  </a:lnTo>
                  <a:lnTo>
                    <a:pt x="4703" y="1929"/>
                  </a:lnTo>
                  <a:lnTo>
                    <a:pt x="47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86"/>
            <p:cNvSpPr/>
            <p:nvPr/>
          </p:nvSpPr>
          <p:spPr>
            <a:xfrm>
              <a:off x="8152056" y="3264983"/>
              <a:ext cx="1026659" cy="132998"/>
            </a:xfrm>
            <a:custGeom>
              <a:rect b="b" l="l" r="r" t="t"/>
              <a:pathLst>
                <a:path extrusionOk="0" h="1942" w="14991">
                  <a:moveTo>
                    <a:pt x="1" y="0"/>
                  </a:moveTo>
                  <a:lnTo>
                    <a:pt x="1" y="1941"/>
                  </a:lnTo>
                  <a:lnTo>
                    <a:pt x="14991" y="1941"/>
                  </a:lnTo>
                  <a:lnTo>
                    <a:pt x="1499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86"/>
            <p:cNvSpPr/>
            <p:nvPr/>
          </p:nvSpPr>
          <p:spPr>
            <a:xfrm>
              <a:off x="7784360" y="3484340"/>
              <a:ext cx="807301" cy="132929"/>
            </a:xfrm>
            <a:custGeom>
              <a:rect b="b" l="l" r="r" t="t"/>
              <a:pathLst>
                <a:path extrusionOk="0" h="1941" w="11788">
                  <a:moveTo>
                    <a:pt x="0" y="0"/>
                  </a:moveTo>
                  <a:lnTo>
                    <a:pt x="0" y="1941"/>
                  </a:lnTo>
                  <a:lnTo>
                    <a:pt x="11787" y="1941"/>
                  </a:lnTo>
                  <a:lnTo>
                    <a:pt x="117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86"/>
            <p:cNvSpPr/>
            <p:nvPr/>
          </p:nvSpPr>
          <p:spPr>
            <a:xfrm>
              <a:off x="8738356" y="3484340"/>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86"/>
            <p:cNvSpPr/>
            <p:nvPr/>
          </p:nvSpPr>
          <p:spPr>
            <a:xfrm>
              <a:off x="7931945" y="3046447"/>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86"/>
            <p:cNvSpPr/>
            <p:nvPr/>
          </p:nvSpPr>
          <p:spPr>
            <a:xfrm>
              <a:off x="8445651" y="3703698"/>
              <a:ext cx="733063" cy="132108"/>
            </a:xfrm>
            <a:custGeom>
              <a:rect b="b" l="l" r="r" t="t"/>
              <a:pathLst>
                <a:path extrusionOk="0" h="1929" w="10704">
                  <a:moveTo>
                    <a:pt x="0" y="0"/>
                  </a:moveTo>
                  <a:lnTo>
                    <a:pt x="0" y="1929"/>
                  </a:lnTo>
                  <a:lnTo>
                    <a:pt x="10704" y="1929"/>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86"/>
            <p:cNvSpPr/>
            <p:nvPr/>
          </p:nvSpPr>
          <p:spPr>
            <a:xfrm>
              <a:off x="8855808" y="3922987"/>
              <a:ext cx="322907" cy="132176"/>
            </a:xfrm>
            <a:custGeom>
              <a:rect b="b" l="l" r="r" t="t"/>
              <a:pathLst>
                <a:path extrusionOk="0" h="1930" w="4715">
                  <a:moveTo>
                    <a:pt x="0" y="1"/>
                  </a:moveTo>
                  <a:lnTo>
                    <a:pt x="0" y="1930"/>
                  </a:lnTo>
                  <a:lnTo>
                    <a:pt x="4715" y="1930"/>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86"/>
            <p:cNvSpPr/>
            <p:nvPr/>
          </p:nvSpPr>
          <p:spPr>
            <a:xfrm>
              <a:off x="7990637" y="3703698"/>
              <a:ext cx="322975" cy="132108"/>
            </a:xfrm>
            <a:custGeom>
              <a:rect b="b" l="l" r="r" t="t"/>
              <a:pathLst>
                <a:path extrusionOk="0" h="1929" w="4716">
                  <a:moveTo>
                    <a:pt x="1" y="0"/>
                  </a:moveTo>
                  <a:lnTo>
                    <a:pt x="1" y="1929"/>
                  </a:lnTo>
                  <a:lnTo>
                    <a:pt x="4715" y="1929"/>
                  </a:lnTo>
                  <a:lnTo>
                    <a:pt x="471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86"/>
            <p:cNvSpPr/>
            <p:nvPr/>
          </p:nvSpPr>
          <p:spPr>
            <a:xfrm>
              <a:off x="8445651" y="4142344"/>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86"/>
            <p:cNvSpPr/>
            <p:nvPr/>
          </p:nvSpPr>
          <p:spPr>
            <a:xfrm>
              <a:off x="7858529" y="3922987"/>
              <a:ext cx="862774" cy="132176"/>
            </a:xfrm>
            <a:custGeom>
              <a:rect b="b" l="l" r="r" t="t"/>
              <a:pathLst>
                <a:path extrusionOk="0" h="1930" w="12598">
                  <a:moveTo>
                    <a:pt x="1" y="1"/>
                  </a:moveTo>
                  <a:lnTo>
                    <a:pt x="1" y="1930"/>
                  </a:lnTo>
                  <a:lnTo>
                    <a:pt x="12598" y="1930"/>
                  </a:lnTo>
                  <a:lnTo>
                    <a:pt x="125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86"/>
            <p:cNvSpPr/>
            <p:nvPr/>
          </p:nvSpPr>
          <p:spPr>
            <a:xfrm>
              <a:off x="7683208" y="4361702"/>
              <a:ext cx="1495507" cy="132176"/>
            </a:xfrm>
            <a:custGeom>
              <a:rect b="b" l="l" r="r" t="t"/>
              <a:pathLst>
                <a:path extrusionOk="0" h="1930"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86"/>
            <p:cNvSpPr/>
            <p:nvPr/>
          </p:nvSpPr>
          <p:spPr>
            <a:xfrm>
              <a:off x="8767736" y="4580237"/>
              <a:ext cx="410978" cy="132929"/>
            </a:xfrm>
            <a:custGeom>
              <a:rect b="b" l="l" r="r" t="t"/>
              <a:pathLst>
                <a:path extrusionOk="0" h="1941" w="6001">
                  <a:moveTo>
                    <a:pt x="0" y="0"/>
                  </a:moveTo>
                  <a:lnTo>
                    <a:pt x="0" y="1941"/>
                  </a:lnTo>
                  <a:lnTo>
                    <a:pt x="6001" y="1941"/>
                  </a:lnTo>
                  <a:lnTo>
                    <a:pt x="600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86"/>
            <p:cNvSpPr/>
            <p:nvPr/>
          </p:nvSpPr>
          <p:spPr>
            <a:xfrm>
              <a:off x="7814494" y="4580237"/>
              <a:ext cx="773880" cy="132929"/>
            </a:xfrm>
            <a:custGeom>
              <a:rect b="b" l="l" r="r" t="t"/>
              <a:pathLst>
                <a:path extrusionOk="0" h="1941" w="11300">
                  <a:moveTo>
                    <a:pt x="1" y="0"/>
                  </a:moveTo>
                  <a:lnTo>
                    <a:pt x="1" y="1941"/>
                  </a:lnTo>
                  <a:lnTo>
                    <a:pt x="11300" y="1941"/>
                  </a:lnTo>
                  <a:lnTo>
                    <a:pt x="1130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86"/>
            <p:cNvSpPr/>
            <p:nvPr/>
          </p:nvSpPr>
          <p:spPr>
            <a:xfrm>
              <a:off x="7397009" y="4799526"/>
              <a:ext cx="833394" cy="132998"/>
            </a:xfrm>
            <a:custGeom>
              <a:rect b="b" l="l" r="r" t="t"/>
              <a:pathLst>
                <a:path extrusionOk="0" h="1942" w="12169">
                  <a:moveTo>
                    <a:pt x="1" y="1"/>
                  </a:moveTo>
                  <a:lnTo>
                    <a:pt x="1" y="1942"/>
                  </a:lnTo>
                  <a:lnTo>
                    <a:pt x="12169" y="1942"/>
                  </a:lnTo>
                  <a:lnTo>
                    <a:pt x="1216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86"/>
            <p:cNvSpPr/>
            <p:nvPr/>
          </p:nvSpPr>
          <p:spPr>
            <a:xfrm>
              <a:off x="8382851" y="4799526"/>
              <a:ext cx="795864" cy="132998"/>
            </a:xfrm>
            <a:custGeom>
              <a:rect b="b" l="l" r="r" t="t"/>
              <a:pathLst>
                <a:path extrusionOk="0" h="1942" w="11621">
                  <a:moveTo>
                    <a:pt x="0" y="1"/>
                  </a:moveTo>
                  <a:lnTo>
                    <a:pt x="0" y="1942"/>
                  </a:lnTo>
                  <a:lnTo>
                    <a:pt x="11621" y="1942"/>
                  </a:lnTo>
                  <a:lnTo>
                    <a:pt x="1162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86"/>
            <p:cNvSpPr/>
            <p:nvPr/>
          </p:nvSpPr>
          <p:spPr>
            <a:xfrm>
              <a:off x="8064053" y="5018884"/>
              <a:ext cx="1114662" cy="132176"/>
            </a:xfrm>
            <a:custGeom>
              <a:rect b="b" l="l" r="r" t="t"/>
              <a:pathLst>
                <a:path extrusionOk="0" h="1930" w="16276">
                  <a:moveTo>
                    <a:pt x="0" y="1"/>
                  </a:moveTo>
                  <a:lnTo>
                    <a:pt x="0" y="1930"/>
                  </a:lnTo>
                  <a:lnTo>
                    <a:pt x="16276" y="1930"/>
                  </a:lnTo>
                  <a:lnTo>
                    <a:pt x="1627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 name="Google Shape;1045;p86"/>
          <p:cNvSpPr/>
          <p:nvPr/>
        </p:nvSpPr>
        <p:spPr>
          <a:xfrm>
            <a:off x="1962382" y="0"/>
            <a:ext cx="2721868" cy="387420"/>
          </a:xfrm>
          <a:custGeom>
            <a:rect b="b" l="l" r="r" t="t"/>
            <a:pathLst>
              <a:path extrusionOk="0" h="5657" w="39744">
                <a:moveTo>
                  <a:pt x="1" y="1"/>
                </a:moveTo>
                <a:lnTo>
                  <a:pt x="1" y="5656"/>
                </a:lnTo>
                <a:lnTo>
                  <a:pt x="39744" y="5656"/>
                </a:lnTo>
                <a:lnTo>
                  <a:pt x="397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86"/>
          <p:cNvSpPr/>
          <p:nvPr/>
        </p:nvSpPr>
        <p:spPr>
          <a:xfrm>
            <a:off x="873813" y="0"/>
            <a:ext cx="664647" cy="387420"/>
          </a:xfrm>
          <a:custGeom>
            <a:rect b="b" l="l" r="r" t="t"/>
            <a:pathLst>
              <a:path extrusionOk="0" h="5657" w="9705">
                <a:moveTo>
                  <a:pt x="1" y="1"/>
                </a:moveTo>
                <a:lnTo>
                  <a:pt x="1" y="5656"/>
                </a:lnTo>
                <a:lnTo>
                  <a:pt x="9704" y="5656"/>
                </a:lnTo>
                <a:lnTo>
                  <a:pt x="97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86"/>
          <p:cNvSpPr/>
          <p:nvPr/>
        </p:nvSpPr>
        <p:spPr>
          <a:xfrm>
            <a:off x="1049134" y="938616"/>
            <a:ext cx="212098" cy="385776"/>
          </a:xfrm>
          <a:custGeom>
            <a:rect b="b" l="l" r="r" t="t"/>
            <a:pathLst>
              <a:path extrusionOk="0" h="5633" w="3097">
                <a:moveTo>
                  <a:pt x="2239" y="1"/>
                </a:moveTo>
                <a:lnTo>
                  <a:pt x="1" y="5275"/>
                </a:lnTo>
                <a:lnTo>
                  <a:pt x="846" y="5633"/>
                </a:lnTo>
                <a:lnTo>
                  <a:pt x="3096" y="370"/>
                </a:lnTo>
                <a:lnTo>
                  <a:pt x="22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86"/>
          <p:cNvSpPr/>
          <p:nvPr/>
        </p:nvSpPr>
        <p:spPr>
          <a:xfrm>
            <a:off x="873813" y="1008745"/>
            <a:ext cx="167240" cy="245519"/>
          </a:xfrm>
          <a:custGeom>
            <a:rect b="b" l="l" r="r" t="t"/>
            <a:pathLst>
              <a:path extrusionOk="0" h="3585" w="2442">
                <a:moveTo>
                  <a:pt x="1787" y="1"/>
                </a:moveTo>
                <a:lnTo>
                  <a:pt x="1" y="1787"/>
                </a:lnTo>
                <a:lnTo>
                  <a:pt x="1787" y="3585"/>
                </a:lnTo>
                <a:lnTo>
                  <a:pt x="2442" y="2930"/>
                </a:lnTo>
                <a:lnTo>
                  <a:pt x="1299" y="1787"/>
                </a:lnTo>
                <a:lnTo>
                  <a:pt x="2442" y="656"/>
                </a:lnTo>
                <a:lnTo>
                  <a:pt x="17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86"/>
          <p:cNvSpPr/>
          <p:nvPr/>
        </p:nvSpPr>
        <p:spPr>
          <a:xfrm>
            <a:off x="1268492" y="1008745"/>
            <a:ext cx="168062" cy="245519"/>
          </a:xfrm>
          <a:custGeom>
            <a:rect b="b" l="l" r="r" t="t"/>
            <a:pathLst>
              <a:path extrusionOk="0" h="3585" w="2454">
                <a:moveTo>
                  <a:pt x="655" y="1"/>
                </a:moveTo>
                <a:lnTo>
                  <a:pt x="0" y="656"/>
                </a:lnTo>
                <a:lnTo>
                  <a:pt x="1143" y="1787"/>
                </a:lnTo>
                <a:lnTo>
                  <a:pt x="0" y="2930"/>
                </a:lnTo>
                <a:lnTo>
                  <a:pt x="655" y="3585"/>
                </a:lnTo>
                <a:lnTo>
                  <a:pt x="2453" y="1787"/>
                </a:lnTo>
                <a:lnTo>
                  <a:pt x="6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86"/>
          <p:cNvSpPr/>
          <p:nvPr/>
        </p:nvSpPr>
        <p:spPr>
          <a:xfrm>
            <a:off x="3516020" y="4983597"/>
            <a:ext cx="1054395" cy="159912"/>
          </a:xfrm>
          <a:custGeom>
            <a:rect b="b" l="l" r="r" t="t"/>
            <a:pathLst>
              <a:path extrusionOk="0" h="2335" w="15396">
                <a:moveTo>
                  <a:pt x="1" y="1"/>
                </a:moveTo>
                <a:lnTo>
                  <a:pt x="1" y="2335"/>
                </a:lnTo>
                <a:lnTo>
                  <a:pt x="15395" y="2335"/>
                </a:lnTo>
                <a:lnTo>
                  <a:pt x="15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86"/>
          <p:cNvSpPr/>
          <p:nvPr/>
        </p:nvSpPr>
        <p:spPr>
          <a:xfrm>
            <a:off x="1160341" y="4983597"/>
            <a:ext cx="2152689" cy="159912"/>
          </a:xfrm>
          <a:custGeom>
            <a:rect b="b" l="l" r="r" t="t"/>
            <a:pathLst>
              <a:path extrusionOk="0" h="2335" w="31433">
                <a:moveTo>
                  <a:pt x="0" y="1"/>
                </a:moveTo>
                <a:lnTo>
                  <a:pt x="0" y="2335"/>
                </a:lnTo>
                <a:lnTo>
                  <a:pt x="31433" y="2335"/>
                </a:lnTo>
                <a:lnTo>
                  <a:pt x="314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86"/>
          <p:cNvSpPr/>
          <p:nvPr/>
        </p:nvSpPr>
        <p:spPr>
          <a:xfrm>
            <a:off x="1805333" y="4452017"/>
            <a:ext cx="3750923" cy="160666"/>
          </a:xfrm>
          <a:custGeom>
            <a:rect b="b" l="l" r="r" t="t"/>
            <a:pathLst>
              <a:path extrusionOk="0" h="2346" w="54770">
                <a:moveTo>
                  <a:pt x="0" y="0"/>
                </a:moveTo>
                <a:lnTo>
                  <a:pt x="0" y="2346"/>
                </a:lnTo>
                <a:lnTo>
                  <a:pt x="54769" y="2346"/>
                </a:lnTo>
                <a:lnTo>
                  <a:pt x="547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86"/>
          <p:cNvSpPr/>
          <p:nvPr/>
        </p:nvSpPr>
        <p:spPr>
          <a:xfrm>
            <a:off x="0" y="4452017"/>
            <a:ext cx="1490645" cy="160666"/>
          </a:xfrm>
          <a:custGeom>
            <a:rect b="b" l="l" r="r" t="t"/>
            <a:pathLst>
              <a:path extrusionOk="0" h="2346" w="21766">
                <a:moveTo>
                  <a:pt x="1" y="0"/>
                </a:moveTo>
                <a:lnTo>
                  <a:pt x="1" y="2346"/>
                </a:lnTo>
                <a:lnTo>
                  <a:pt x="21765" y="2346"/>
                </a:lnTo>
                <a:lnTo>
                  <a:pt x="2176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86"/>
          <p:cNvSpPr/>
          <p:nvPr/>
        </p:nvSpPr>
        <p:spPr>
          <a:xfrm>
            <a:off x="596093" y="4717807"/>
            <a:ext cx="3218453" cy="160734"/>
          </a:xfrm>
          <a:custGeom>
            <a:rect b="b" l="l" r="r" t="t"/>
            <a:pathLst>
              <a:path extrusionOk="0" h="2347" w="46995">
                <a:moveTo>
                  <a:pt x="0" y="1"/>
                </a:moveTo>
                <a:lnTo>
                  <a:pt x="0" y="2346"/>
                </a:lnTo>
                <a:lnTo>
                  <a:pt x="46994" y="2346"/>
                </a:lnTo>
                <a:lnTo>
                  <a:pt x="46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86"/>
          <p:cNvSpPr/>
          <p:nvPr/>
        </p:nvSpPr>
        <p:spPr>
          <a:xfrm>
            <a:off x="0" y="4717807"/>
            <a:ext cx="364546" cy="160734"/>
          </a:xfrm>
          <a:custGeom>
            <a:rect b="b" l="l" r="r" t="t"/>
            <a:pathLst>
              <a:path extrusionOk="0" h="2347" w="5323">
                <a:moveTo>
                  <a:pt x="1" y="1"/>
                </a:moveTo>
                <a:lnTo>
                  <a:pt x="1" y="2346"/>
                </a:lnTo>
                <a:lnTo>
                  <a:pt x="5323" y="2346"/>
                </a:lnTo>
                <a:lnTo>
                  <a:pt x="53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86"/>
          <p:cNvSpPr/>
          <p:nvPr/>
        </p:nvSpPr>
        <p:spPr>
          <a:xfrm>
            <a:off x="0" y="4983597"/>
            <a:ext cx="828532" cy="159912"/>
          </a:xfrm>
          <a:custGeom>
            <a:rect b="b" l="l" r="r" t="t"/>
            <a:pathLst>
              <a:path extrusionOk="0" h="2335" w="12098">
                <a:moveTo>
                  <a:pt x="1" y="1"/>
                </a:moveTo>
                <a:lnTo>
                  <a:pt x="1" y="2335"/>
                </a:lnTo>
                <a:lnTo>
                  <a:pt x="12098" y="2335"/>
                </a:lnTo>
                <a:lnTo>
                  <a:pt x="120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86"/>
          <p:cNvSpPr txBox="1"/>
          <p:nvPr>
            <p:ph type="ctrTitle"/>
          </p:nvPr>
        </p:nvSpPr>
        <p:spPr>
          <a:xfrm>
            <a:off x="718575" y="1369045"/>
            <a:ext cx="8520600" cy="1910400"/>
          </a:xfrm>
          <a:prstGeom prst="rect">
            <a:avLst/>
          </a:prstGeom>
        </p:spPr>
        <p:txBody>
          <a:bodyPr anchorCtr="0" anchor="b" bIns="0" lIns="91425" spcFirstLastPara="1" rIns="91425" wrap="square" tIns="91425">
            <a:noAutofit/>
          </a:bodyPr>
          <a:lstStyle>
            <a:lvl1pPr lvl="0" rtl="0">
              <a:lnSpc>
                <a:spcPct val="80000"/>
              </a:lnSpc>
              <a:spcBef>
                <a:spcPts val="0"/>
              </a:spcBef>
              <a:spcAft>
                <a:spcPts val="0"/>
              </a:spcAft>
              <a:buSzPts val="7400"/>
              <a:buNone/>
              <a:defRPr sz="7400"/>
            </a:lvl1pPr>
            <a:lvl2pPr lvl="1" rtl="0" algn="ctr">
              <a:spcBef>
                <a:spcPts val="0"/>
              </a:spcBef>
              <a:spcAft>
                <a:spcPts val="0"/>
              </a:spcAft>
              <a:buSzPts val="6100"/>
              <a:buNone/>
              <a:defRPr sz="6100"/>
            </a:lvl2pPr>
            <a:lvl3pPr lvl="2" rtl="0" algn="ctr">
              <a:spcBef>
                <a:spcPts val="0"/>
              </a:spcBef>
              <a:spcAft>
                <a:spcPts val="0"/>
              </a:spcAft>
              <a:buSzPts val="6100"/>
              <a:buNone/>
              <a:defRPr sz="6100"/>
            </a:lvl3pPr>
            <a:lvl4pPr lvl="3" rtl="0" algn="ctr">
              <a:spcBef>
                <a:spcPts val="0"/>
              </a:spcBef>
              <a:spcAft>
                <a:spcPts val="0"/>
              </a:spcAft>
              <a:buSzPts val="6100"/>
              <a:buNone/>
              <a:defRPr sz="6100"/>
            </a:lvl4pPr>
            <a:lvl5pPr lvl="4" rtl="0" algn="ctr">
              <a:spcBef>
                <a:spcPts val="0"/>
              </a:spcBef>
              <a:spcAft>
                <a:spcPts val="0"/>
              </a:spcAft>
              <a:buSzPts val="6100"/>
              <a:buNone/>
              <a:defRPr sz="6100"/>
            </a:lvl5pPr>
            <a:lvl6pPr lvl="5" rtl="0" algn="ctr">
              <a:spcBef>
                <a:spcPts val="0"/>
              </a:spcBef>
              <a:spcAft>
                <a:spcPts val="0"/>
              </a:spcAft>
              <a:buSzPts val="6100"/>
              <a:buNone/>
              <a:defRPr sz="6100"/>
            </a:lvl6pPr>
            <a:lvl7pPr lvl="6" rtl="0" algn="ctr">
              <a:spcBef>
                <a:spcPts val="0"/>
              </a:spcBef>
              <a:spcAft>
                <a:spcPts val="0"/>
              </a:spcAft>
              <a:buSzPts val="6100"/>
              <a:buNone/>
              <a:defRPr sz="6100"/>
            </a:lvl7pPr>
            <a:lvl8pPr lvl="7" rtl="0" algn="ctr">
              <a:spcBef>
                <a:spcPts val="0"/>
              </a:spcBef>
              <a:spcAft>
                <a:spcPts val="0"/>
              </a:spcAft>
              <a:buSzPts val="6100"/>
              <a:buNone/>
              <a:defRPr sz="6100"/>
            </a:lvl8pPr>
            <a:lvl9pPr lvl="8" rtl="0" algn="ctr">
              <a:spcBef>
                <a:spcPts val="0"/>
              </a:spcBef>
              <a:spcAft>
                <a:spcPts val="0"/>
              </a:spcAft>
              <a:buSzPts val="6100"/>
              <a:buNone/>
              <a:defRPr sz="6100"/>
            </a:lvl9pPr>
          </a:lstStyle>
          <a:p/>
        </p:txBody>
      </p:sp>
      <p:sp>
        <p:nvSpPr>
          <p:cNvPr id="1058" name="Google Shape;1058;p86"/>
          <p:cNvSpPr txBox="1"/>
          <p:nvPr>
            <p:ph idx="1" type="subTitle"/>
          </p:nvPr>
        </p:nvSpPr>
        <p:spPr>
          <a:xfrm>
            <a:off x="769050" y="3396100"/>
            <a:ext cx="8520600" cy="7926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100"/>
              <a:buNone/>
              <a:defRPr sz="2100"/>
            </a:lvl1pPr>
            <a:lvl2pPr lvl="1" rtl="0" algn="ctr">
              <a:lnSpc>
                <a:spcPct val="100000"/>
              </a:lnSpc>
              <a:spcBef>
                <a:spcPts val="0"/>
              </a:spcBef>
              <a:spcAft>
                <a:spcPts val="0"/>
              </a:spcAft>
              <a:buSzPts val="2900"/>
              <a:buNone/>
              <a:defRPr sz="2900"/>
            </a:lvl2pPr>
            <a:lvl3pPr lvl="2" rtl="0" algn="ctr">
              <a:lnSpc>
                <a:spcPct val="100000"/>
              </a:lnSpc>
              <a:spcBef>
                <a:spcPts val="0"/>
              </a:spcBef>
              <a:spcAft>
                <a:spcPts val="0"/>
              </a:spcAft>
              <a:buSzPts val="2900"/>
              <a:buNone/>
              <a:defRPr sz="2900"/>
            </a:lvl3pPr>
            <a:lvl4pPr lvl="3" rtl="0" algn="ctr">
              <a:lnSpc>
                <a:spcPct val="100000"/>
              </a:lnSpc>
              <a:spcBef>
                <a:spcPts val="0"/>
              </a:spcBef>
              <a:spcAft>
                <a:spcPts val="0"/>
              </a:spcAft>
              <a:buSzPts val="2900"/>
              <a:buNone/>
              <a:defRPr sz="2900"/>
            </a:lvl4pPr>
            <a:lvl5pPr lvl="4" rtl="0" algn="ctr">
              <a:lnSpc>
                <a:spcPct val="100000"/>
              </a:lnSpc>
              <a:spcBef>
                <a:spcPts val="0"/>
              </a:spcBef>
              <a:spcAft>
                <a:spcPts val="0"/>
              </a:spcAft>
              <a:buSzPts val="2900"/>
              <a:buNone/>
              <a:defRPr sz="2900"/>
            </a:lvl5pPr>
            <a:lvl6pPr lvl="5" rtl="0" algn="ctr">
              <a:lnSpc>
                <a:spcPct val="100000"/>
              </a:lnSpc>
              <a:spcBef>
                <a:spcPts val="0"/>
              </a:spcBef>
              <a:spcAft>
                <a:spcPts val="0"/>
              </a:spcAft>
              <a:buSzPts val="2900"/>
              <a:buNone/>
              <a:defRPr sz="2900"/>
            </a:lvl6pPr>
            <a:lvl7pPr lvl="6" rtl="0" algn="ctr">
              <a:lnSpc>
                <a:spcPct val="100000"/>
              </a:lnSpc>
              <a:spcBef>
                <a:spcPts val="0"/>
              </a:spcBef>
              <a:spcAft>
                <a:spcPts val="0"/>
              </a:spcAft>
              <a:buSzPts val="2900"/>
              <a:buNone/>
              <a:defRPr sz="2900"/>
            </a:lvl7pPr>
            <a:lvl8pPr lvl="7" rtl="0" algn="ctr">
              <a:lnSpc>
                <a:spcPct val="100000"/>
              </a:lnSpc>
              <a:spcBef>
                <a:spcPts val="0"/>
              </a:spcBef>
              <a:spcAft>
                <a:spcPts val="0"/>
              </a:spcAft>
              <a:buSzPts val="2900"/>
              <a:buNone/>
              <a:defRPr sz="2900"/>
            </a:lvl8pPr>
            <a:lvl9pPr lvl="8" rtl="0" algn="ctr">
              <a:lnSpc>
                <a:spcPct val="100000"/>
              </a:lnSpc>
              <a:spcBef>
                <a:spcPts val="0"/>
              </a:spcBef>
              <a:spcAft>
                <a:spcPts val="0"/>
              </a:spcAft>
              <a:buSzPts val="2900"/>
              <a:buNone/>
              <a:defRPr sz="2900"/>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3">
    <p:spTree>
      <p:nvGrpSpPr>
        <p:cNvPr id="1059" name="Shape 1059"/>
        <p:cNvGrpSpPr/>
        <p:nvPr/>
      </p:nvGrpSpPr>
      <p:grpSpPr>
        <a:xfrm>
          <a:off x="0" y="0"/>
          <a:ext cx="0" cy="0"/>
          <a:chOff x="0" y="0"/>
          <a:chExt cx="0" cy="0"/>
        </a:xfrm>
      </p:grpSpPr>
      <p:sp>
        <p:nvSpPr>
          <p:cNvPr id="1060" name="Google Shape;1060;p87"/>
          <p:cNvSpPr/>
          <p:nvPr/>
        </p:nvSpPr>
        <p:spPr>
          <a:xfrm>
            <a:off x="0" y="4357775"/>
            <a:ext cx="6633906" cy="785368"/>
          </a:xfrm>
          <a:custGeom>
            <a:rect b="b" l="l" r="r" t="t"/>
            <a:pathLst>
              <a:path extrusionOk="0" h="16396" w="17241">
                <a:moveTo>
                  <a:pt x="0" y="1"/>
                </a:moveTo>
                <a:lnTo>
                  <a:pt x="0" y="16396"/>
                </a:lnTo>
                <a:lnTo>
                  <a:pt x="17240" y="16396"/>
                </a:lnTo>
                <a:lnTo>
                  <a:pt x="172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87"/>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87"/>
          <p:cNvSpPr/>
          <p:nvPr/>
        </p:nvSpPr>
        <p:spPr>
          <a:xfrm>
            <a:off x="1923700" y="0"/>
            <a:ext cx="7220221" cy="2724140"/>
          </a:xfrm>
          <a:custGeom>
            <a:rect b="b" l="l" r="r" t="t"/>
            <a:pathLst>
              <a:path extrusionOk="0" h="24170" w="52686">
                <a:moveTo>
                  <a:pt x="1" y="0"/>
                </a:moveTo>
                <a:lnTo>
                  <a:pt x="1" y="24170"/>
                </a:lnTo>
                <a:lnTo>
                  <a:pt x="52686" y="24170"/>
                </a:lnTo>
                <a:lnTo>
                  <a:pt x="526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87"/>
          <p:cNvSpPr txBox="1"/>
          <p:nvPr>
            <p:ph type="title"/>
          </p:nvPr>
        </p:nvSpPr>
        <p:spPr>
          <a:xfrm>
            <a:off x="2951850" y="700250"/>
            <a:ext cx="32403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4300">
                <a:solidFill>
                  <a:schemeClr val="dk1"/>
                </a:solidFill>
              </a:defRPr>
            </a:lvl1pPr>
            <a:lvl2pPr lvl="1" rtl="0" algn="ctr">
              <a:spcBef>
                <a:spcPts val="0"/>
              </a:spcBef>
              <a:spcAft>
                <a:spcPts val="0"/>
              </a:spcAft>
              <a:buNone/>
              <a:defRPr sz="3000">
                <a:solidFill>
                  <a:schemeClr val="dk1"/>
                </a:solidFill>
              </a:defRPr>
            </a:lvl2pPr>
            <a:lvl3pPr lvl="2" rtl="0" algn="ctr">
              <a:spcBef>
                <a:spcPts val="0"/>
              </a:spcBef>
              <a:spcAft>
                <a:spcPts val="0"/>
              </a:spcAft>
              <a:buNone/>
              <a:defRPr sz="3000">
                <a:solidFill>
                  <a:schemeClr val="dk1"/>
                </a:solidFill>
              </a:defRPr>
            </a:lvl3pPr>
            <a:lvl4pPr lvl="3" rtl="0" algn="ctr">
              <a:spcBef>
                <a:spcPts val="0"/>
              </a:spcBef>
              <a:spcAft>
                <a:spcPts val="0"/>
              </a:spcAft>
              <a:buNone/>
              <a:defRPr sz="3000">
                <a:solidFill>
                  <a:schemeClr val="dk1"/>
                </a:solidFill>
              </a:defRPr>
            </a:lvl4pPr>
            <a:lvl5pPr lvl="4" rtl="0" algn="ctr">
              <a:spcBef>
                <a:spcPts val="0"/>
              </a:spcBef>
              <a:spcAft>
                <a:spcPts val="0"/>
              </a:spcAft>
              <a:buNone/>
              <a:defRPr sz="3000">
                <a:solidFill>
                  <a:schemeClr val="dk1"/>
                </a:solidFill>
              </a:defRPr>
            </a:lvl5pPr>
            <a:lvl6pPr lvl="5" rtl="0" algn="ctr">
              <a:spcBef>
                <a:spcPts val="0"/>
              </a:spcBef>
              <a:spcAft>
                <a:spcPts val="0"/>
              </a:spcAft>
              <a:buNone/>
              <a:defRPr sz="3000">
                <a:solidFill>
                  <a:schemeClr val="dk1"/>
                </a:solidFill>
              </a:defRPr>
            </a:lvl6pPr>
            <a:lvl7pPr lvl="6" rtl="0" algn="ctr">
              <a:spcBef>
                <a:spcPts val="0"/>
              </a:spcBef>
              <a:spcAft>
                <a:spcPts val="0"/>
              </a:spcAft>
              <a:buNone/>
              <a:defRPr sz="3000">
                <a:solidFill>
                  <a:schemeClr val="dk1"/>
                </a:solidFill>
              </a:defRPr>
            </a:lvl7pPr>
            <a:lvl8pPr lvl="7" rtl="0" algn="ctr">
              <a:spcBef>
                <a:spcPts val="0"/>
              </a:spcBef>
              <a:spcAft>
                <a:spcPts val="0"/>
              </a:spcAft>
              <a:buNone/>
              <a:defRPr sz="3000">
                <a:solidFill>
                  <a:schemeClr val="dk1"/>
                </a:solidFill>
              </a:defRPr>
            </a:lvl8pPr>
            <a:lvl9pPr lvl="8" rtl="0" algn="ctr">
              <a:spcBef>
                <a:spcPts val="0"/>
              </a:spcBef>
              <a:spcAft>
                <a:spcPts val="0"/>
              </a:spcAft>
              <a:buNone/>
              <a:defRPr sz="3000">
                <a:solidFill>
                  <a:schemeClr val="dk1"/>
                </a:solidFill>
              </a:defRPr>
            </a:lvl9pPr>
          </a:lstStyle>
          <a:p/>
        </p:txBody>
      </p:sp>
      <p:sp>
        <p:nvSpPr>
          <p:cNvPr id="1064" name="Google Shape;1064;p87"/>
          <p:cNvSpPr txBox="1"/>
          <p:nvPr>
            <p:ph idx="1" type="subTitle"/>
          </p:nvPr>
        </p:nvSpPr>
        <p:spPr>
          <a:xfrm>
            <a:off x="2951850" y="1515875"/>
            <a:ext cx="3240300" cy="12084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Clr>
                <a:schemeClr val="dk1"/>
              </a:buClr>
              <a:buSzPts val="3000"/>
              <a:buNone/>
              <a:defRPr sz="1600">
                <a:solidFill>
                  <a:schemeClr val="dk1"/>
                </a:solidFill>
              </a:defRPr>
            </a:lvl1pPr>
            <a:lvl2pPr lvl="1" rtl="0" algn="ctr">
              <a:lnSpc>
                <a:spcPct val="100000"/>
              </a:lnSpc>
              <a:spcBef>
                <a:spcPts val="0"/>
              </a:spcBef>
              <a:spcAft>
                <a:spcPts val="0"/>
              </a:spcAft>
              <a:buClr>
                <a:schemeClr val="dk1"/>
              </a:buClr>
              <a:buSzPts val="2800"/>
              <a:buNone/>
              <a:defRPr sz="2800">
                <a:solidFill>
                  <a:schemeClr val="dk1"/>
                </a:solidFill>
              </a:defRPr>
            </a:lvl2pPr>
            <a:lvl3pPr lvl="2" rtl="0" algn="ctr">
              <a:lnSpc>
                <a:spcPct val="100000"/>
              </a:lnSpc>
              <a:spcBef>
                <a:spcPts val="0"/>
              </a:spcBef>
              <a:spcAft>
                <a:spcPts val="0"/>
              </a:spcAft>
              <a:buClr>
                <a:schemeClr val="dk1"/>
              </a:buClr>
              <a:buSzPts val="2800"/>
              <a:buNone/>
              <a:defRPr sz="2800">
                <a:solidFill>
                  <a:schemeClr val="dk1"/>
                </a:solidFill>
              </a:defRPr>
            </a:lvl3pPr>
            <a:lvl4pPr lvl="3" rtl="0" algn="ctr">
              <a:lnSpc>
                <a:spcPct val="100000"/>
              </a:lnSpc>
              <a:spcBef>
                <a:spcPts val="0"/>
              </a:spcBef>
              <a:spcAft>
                <a:spcPts val="0"/>
              </a:spcAft>
              <a:buClr>
                <a:schemeClr val="dk1"/>
              </a:buClr>
              <a:buSzPts val="2800"/>
              <a:buNone/>
              <a:defRPr sz="2800">
                <a:solidFill>
                  <a:schemeClr val="dk1"/>
                </a:solidFill>
              </a:defRPr>
            </a:lvl4pPr>
            <a:lvl5pPr lvl="4" rtl="0" algn="ctr">
              <a:lnSpc>
                <a:spcPct val="100000"/>
              </a:lnSpc>
              <a:spcBef>
                <a:spcPts val="0"/>
              </a:spcBef>
              <a:spcAft>
                <a:spcPts val="0"/>
              </a:spcAft>
              <a:buClr>
                <a:schemeClr val="dk1"/>
              </a:buClr>
              <a:buSzPts val="2800"/>
              <a:buNone/>
              <a:defRPr sz="2800">
                <a:solidFill>
                  <a:schemeClr val="dk1"/>
                </a:solidFill>
              </a:defRPr>
            </a:lvl5pPr>
            <a:lvl6pPr lvl="5" rtl="0" algn="ctr">
              <a:lnSpc>
                <a:spcPct val="100000"/>
              </a:lnSpc>
              <a:spcBef>
                <a:spcPts val="0"/>
              </a:spcBef>
              <a:spcAft>
                <a:spcPts val="0"/>
              </a:spcAft>
              <a:buClr>
                <a:schemeClr val="dk1"/>
              </a:buClr>
              <a:buSzPts val="2800"/>
              <a:buNone/>
              <a:defRPr sz="2800">
                <a:solidFill>
                  <a:schemeClr val="dk1"/>
                </a:solidFill>
              </a:defRPr>
            </a:lvl6pPr>
            <a:lvl7pPr lvl="6" rtl="0" algn="ctr">
              <a:lnSpc>
                <a:spcPct val="100000"/>
              </a:lnSpc>
              <a:spcBef>
                <a:spcPts val="0"/>
              </a:spcBef>
              <a:spcAft>
                <a:spcPts val="0"/>
              </a:spcAft>
              <a:buClr>
                <a:schemeClr val="dk1"/>
              </a:buClr>
              <a:buSzPts val="2800"/>
              <a:buNone/>
              <a:defRPr sz="2800">
                <a:solidFill>
                  <a:schemeClr val="dk1"/>
                </a:solidFill>
              </a:defRPr>
            </a:lvl7pPr>
            <a:lvl8pPr lvl="7" rtl="0" algn="ctr">
              <a:lnSpc>
                <a:spcPct val="100000"/>
              </a:lnSpc>
              <a:spcBef>
                <a:spcPts val="0"/>
              </a:spcBef>
              <a:spcAft>
                <a:spcPts val="0"/>
              </a:spcAft>
              <a:buClr>
                <a:schemeClr val="dk1"/>
              </a:buClr>
              <a:buSzPts val="2800"/>
              <a:buNone/>
              <a:defRPr sz="2800">
                <a:solidFill>
                  <a:schemeClr val="dk1"/>
                </a:solidFill>
              </a:defRPr>
            </a:lvl8pPr>
            <a:lvl9pPr lvl="8" rtl="0" algn="ctr">
              <a:lnSpc>
                <a:spcPct val="100000"/>
              </a:lnSpc>
              <a:spcBef>
                <a:spcPts val="0"/>
              </a:spcBef>
              <a:spcAft>
                <a:spcPts val="0"/>
              </a:spcAft>
              <a:buClr>
                <a:schemeClr val="dk1"/>
              </a:buClr>
              <a:buSzPts val="2800"/>
              <a:buNone/>
              <a:defRPr sz="2800">
                <a:solidFill>
                  <a:schemeClr val="dk1"/>
                </a:solidFill>
              </a:defRPr>
            </a:lvl9pPr>
          </a:lstStyle>
          <a:p/>
        </p:txBody>
      </p:sp>
      <p:sp>
        <p:nvSpPr>
          <p:cNvPr id="1065" name="Google Shape;1065;p87"/>
          <p:cNvSpPr txBox="1"/>
          <p:nvPr/>
        </p:nvSpPr>
        <p:spPr>
          <a:xfrm>
            <a:off x="2510100" y="3306950"/>
            <a:ext cx="4123800" cy="91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Anaheim"/>
                <a:ea typeface="Anaheim"/>
                <a:cs typeface="Anaheim"/>
                <a:sym typeface="Anaheim"/>
              </a:rPr>
              <a:t>CREDITS: This presentation template was created by Slidesgo, incluiding icons by Flaticon, and infographics &amp; images by Freepik.</a:t>
            </a:r>
            <a:endParaRPr>
              <a:solidFill>
                <a:schemeClr val="lt1"/>
              </a:solidFill>
              <a:latin typeface="Anaheim"/>
              <a:ea typeface="Anaheim"/>
              <a:cs typeface="Anaheim"/>
              <a:sym typeface="Anaheim"/>
            </a:endParaRPr>
          </a:p>
        </p:txBody>
      </p:sp>
      <p:sp>
        <p:nvSpPr>
          <p:cNvPr id="1066" name="Google Shape;1066;p87"/>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87"/>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87"/>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87"/>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87"/>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87"/>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87"/>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87"/>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87"/>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75" name="Shape 1075"/>
        <p:cNvGrpSpPr/>
        <p:nvPr/>
      </p:nvGrpSpPr>
      <p:grpSpPr>
        <a:xfrm>
          <a:off x="0" y="0"/>
          <a:ext cx="0" cy="0"/>
          <a:chOff x="0" y="0"/>
          <a:chExt cx="0" cy="0"/>
        </a:xfrm>
      </p:grpSpPr>
      <p:sp>
        <p:nvSpPr>
          <p:cNvPr id="1076" name="Google Shape;1076;p88"/>
          <p:cNvSpPr/>
          <p:nvPr/>
        </p:nvSpPr>
        <p:spPr>
          <a:xfrm>
            <a:off x="0" y="3268775"/>
            <a:ext cx="667651" cy="355450"/>
          </a:xfrm>
          <a:custGeom>
            <a:rect b="b" l="l" r="r" t="t"/>
            <a:pathLst>
              <a:path extrusionOk="0" h="2764" w="2882">
                <a:moveTo>
                  <a:pt x="0" y="1"/>
                </a:moveTo>
                <a:lnTo>
                  <a:pt x="0" y="2763"/>
                </a:lnTo>
                <a:lnTo>
                  <a:pt x="2881" y="2763"/>
                </a:lnTo>
                <a:lnTo>
                  <a:pt x="28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88"/>
          <p:cNvSpPr/>
          <p:nvPr/>
        </p:nvSpPr>
        <p:spPr>
          <a:xfrm>
            <a:off x="7960123" y="323033"/>
            <a:ext cx="1183740" cy="355315"/>
          </a:xfrm>
          <a:custGeom>
            <a:rect b="b" l="l" r="r" t="t"/>
            <a:pathLst>
              <a:path extrusionOk="0" h="2763" w="9205">
                <a:moveTo>
                  <a:pt x="1" y="0"/>
                </a:moveTo>
                <a:lnTo>
                  <a:pt x="1" y="2762"/>
                </a:lnTo>
                <a:lnTo>
                  <a:pt x="9204" y="2762"/>
                </a:lnTo>
                <a:lnTo>
                  <a:pt x="92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88"/>
          <p:cNvSpPr/>
          <p:nvPr/>
        </p:nvSpPr>
        <p:spPr>
          <a:xfrm>
            <a:off x="7173125" y="912516"/>
            <a:ext cx="1970757" cy="355315"/>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88"/>
          <p:cNvSpPr/>
          <p:nvPr/>
        </p:nvSpPr>
        <p:spPr>
          <a:xfrm>
            <a:off x="7173125" y="2089940"/>
            <a:ext cx="1970757" cy="356858"/>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88"/>
          <p:cNvSpPr/>
          <p:nvPr/>
        </p:nvSpPr>
        <p:spPr>
          <a:xfrm>
            <a:off x="0" y="2089940"/>
            <a:ext cx="552969" cy="356858"/>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88"/>
          <p:cNvSpPr/>
          <p:nvPr/>
        </p:nvSpPr>
        <p:spPr>
          <a:xfrm>
            <a:off x="8773245" y="1500456"/>
            <a:ext cx="370618" cy="356858"/>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88"/>
          <p:cNvSpPr/>
          <p:nvPr/>
        </p:nvSpPr>
        <p:spPr>
          <a:xfrm>
            <a:off x="8039723" y="3268778"/>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88"/>
          <p:cNvSpPr/>
          <p:nvPr/>
        </p:nvSpPr>
        <p:spPr>
          <a:xfrm>
            <a:off x="7555951" y="3858262"/>
            <a:ext cx="1587922" cy="355315"/>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88"/>
          <p:cNvSpPr/>
          <p:nvPr/>
        </p:nvSpPr>
        <p:spPr>
          <a:xfrm>
            <a:off x="0" y="4446202"/>
            <a:ext cx="1183740" cy="356858"/>
          </a:xfrm>
          <a:custGeom>
            <a:rect b="b" l="l" r="r" t="t"/>
            <a:pathLst>
              <a:path extrusionOk="0" h="2775" w="9205">
                <a:moveTo>
                  <a:pt x="1" y="1"/>
                </a:moveTo>
                <a:lnTo>
                  <a:pt x="1" y="2775"/>
                </a:lnTo>
                <a:lnTo>
                  <a:pt x="9204" y="2775"/>
                </a:lnTo>
                <a:lnTo>
                  <a:pt x="92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88"/>
          <p:cNvSpPr/>
          <p:nvPr/>
        </p:nvSpPr>
        <p:spPr>
          <a:xfrm>
            <a:off x="0" y="3858262"/>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88"/>
          <p:cNvSpPr/>
          <p:nvPr/>
        </p:nvSpPr>
        <p:spPr>
          <a:xfrm>
            <a:off x="2325759" y="3858262"/>
            <a:ext cx="866747" cy="355315"/>
          </a:xfrm>
          <a:custGeom>
            <a:rect b="b" l="l" r="r" t="t"/>
            <a:pathLst>
              <a:path extrusionOk="0" h="2763" w="6740">
                <a:moveTo>
                  <a:pt x="1" y="1"/>
                </a:moveTo>
                <a:lnTo>
                  <a:pt x="1" y="2763"/>
                </a:lnTo>
                <a:lnTo>
                  <a:pt x="6739" y="2763"/>
                </a:lnTo>
                <a:lnTo>
                  <a:pt x="673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88"/>
          <p:cNvSpPr/>
          <p:nvPr/>
        </p:nvSpPr>
        <p:spPr>
          <a:xfrm>
            <a:off x="0" y="2679300"/>
            <a:ext cx="148591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88"/>
          <p:cNvSpPr/>
          <p:nvPr/>
        </p:nvSpPr>
        <p:spPr>
          <a:xfrm>
            <a:off x="896262" y="3268778"/>
            <a:ext cx="370618" cy="355443"/>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88"/>
          <p:cNvSpPr/>
          <p:nvPr/>
        </p:nvSpPr>
        <p:spPr>
          <a:xfrm>
            <a:off x="0" y="1500456"/>
            <a:ext cx="1104138" cy="356858"/>
          </a:xfrm>
          <a:custGeom>
            <a:rect b="b" l="l" r="r" t="t"/>
            <a:pathLst>
              <a:path extrusionOk="0" h="2775" w="8586">
                <a:moveTo>
                  <a:pt x="1" y="0"/>
                </a:moveTo>
                <a:lnTo>
                  <a:pt x="1" y="2774"/>
                </a:lnTo>
                <a:lnTo>
                  <a:pt x="8585" y="2774"/>
                </a:lnTo>
                <a:lnTo>
                  <a:pt x="85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88"/>
          <p:cNvSpPr/>
          <p:nvPr/>
        </p:nvSpPr>
        <p:spPr>
          <a:xfrm>
            <a:off x="359324" y="912525"/>
            <a:ext cx="1228595" cy="355301"/>
          </a:xfrm>
          <a:custGeom>
            <a:rect b="b" l="l" r="r" t="t"/>
            <a:pathLst>
              <a:path extrusionOk="0" h="2763" w="12348">
                <a:moveTo>
                  <a:pt x="1" y="0"/>
                </a:moveTo>
                <a:lnTo>
                  <a:pt x="1" y="2762"/>
                </a:lnTo>
                <a:lnTo>
                  <a:pt x="12348" y="2762"/>
                </a:lnTo>
                <a:lnTo>
                  <a:pt x="123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88"/>
          <p:cNvSpPr/>
          <p:nvPr/>
        </p:nvSpPr>
        <p:spPr>
          <a:xfrm>
            <a:off x="5395565" y="323033"/>
            <a:ext cx="2171240" cy="355315"/>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88"/>
          <p:cNvSpPr/>
          <p:nvPr/>
        </p:nvSpPr>
        <p:spPr>
          <a:xfrm>
            <a:off x="5729396" y="3858262"/>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88"/>
          <p:cNvSpPr/>
          <p:nvPr/>
        </p:nvSpPr>
        <p:spPr>
          <a:xfrm>
            <a:off x="1577072" y="4446200"/>
            <a:ext cx="3118770"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88"/>
          <p:cNvSpPr txBox="1"/>
          <p:nvPr>
            <p:ph type="title"/>
          </p:nvPr>
        </p:nvSpPr>
        <p:spPr>
          <a:xfrm>
            <a:off x="454800" y="2714625"/>
            <a:ext cx="8425200" cy="447900"/>
          </a:xfrm>
          <a:prstGeom prst="rect">
            <a:avLst/>
          </a:prstGeom>
        </p:spPr>
        <p:txBody>
          <a:bodyPr anchorCtr="0" anchor="ctr" bIns="0" lIns="91425" spcFirstLastPara="1" rIns="91425" wrap="square" tIns="0">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95" name="Google Shape;1095;p88"/>
          <p:cNvSpPr txBox="1"/>
          <p:nvPr>
            <p:ph hasCustomPrompt="1" idx="2" type="title"/>
          </p:nvPr>
        </p:nvSpPr>
        <p:spPr>
          <a:xfrm>
            <a:off x="454800" y="2150850"/>
            <a:ext cx="8425200" cy="489600"/>
          </a:xfrm>
          <a:prstGeom prst="rect">
            <a:avLst/>
          </a:prstGeom>
        </p:spPr>
        <p:txBody>
          <a:bodyPr anchorCtr="0" anchor="b" bIns="0" lIns="91425" spcFirstLastPara="1" rIns="91425" wrap="square" tIns="0">
            <a:noAutofit/>
          </a:bodyPr>
          <a:lstStyle>
            <a:lvl1pPr lvl="0" rtl="0" algn="ctr">
              <a:spcBef>
                <a:spcPts val="0"/>
              </a:spcBef>
              <a:spcAft>
                <a:spcPts val="0"/>
              </a:spcAft>
              <a:buClr>
                <a:schemeClr val="dk2"/>
              </a:buClr>
              <a:buSzPts val="8000"/>
              <a:buNone/>
              <a:defRPr sz="8000">
                <a:solidFill>
                  <a:schemeClr val="dk2"/>
                </a:solidFill>
              </a:defRPr>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96" name="Shape 1096"/>
        <p:cNvGrpSpPr/>
        <p:nvPr/>
      </p:nvGrpSpPr>
      <p:grpSpPr>
        <a:xfrm>
          <a:off x="0" y="0"/>
          <a:ext cx="0" cy="0"/>
          <a:chOff x="0" y="0"/>
          <a:chExt cx="0" cy="0"/>
        </a:xfrm>
      </p:grpSpPr>
      <p:sp>
        <p:nvSpPr>
          <p:cNvPr id="1097" name="Google Shape;1097;p89"/>
          <p:cNvSpPr/>
          <p:nvPr/>
        </p:nvSpPr>
        <p:spPr>
          <a:xfrm>
            <a:off x="0" y="1515825"/>
            <a:ext cx="2943127"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89"/>
          <p:cNvSpPr txBox="1"/>
          <p:nvPr>
            <p:ph idx="1" type="body"/>
          </p:nvPr>
        </p:nvSpPr>
        <p:spPr>
          <a:xfrm>
            <a:off x="609499" y="1973025"/>
            <a:ext cx="3512700" cy="21309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Font typeface="Raleway SemiBold"/>
              <a:buChar char="●"/>
              <a:defRPr sz="1600"/>
            </a:lvl1pPr>
            <a:lvl2pPr indent="-330200" lvl="1" marL="914400" rtl="0">
              <a:spcBef>
                <a:spcPts val="0"/>
              </a:spcBef>
              <a:spcAft>
                <a:spcPts val="0"/>
              </a:spcAft>
              <a:buSzPts val="1600"/>
              <a:buFont typeface="Nunito Light"/>
              <a:buChar char="○"/>
              <a:defRPr sz="1600"/>
            </a:lvl2pPr>
            <a:lvl3pPr indent="-330200" lvl="2" marL="1371600" rtl="0">
              <a:spcBef>
                <a:spcPts val="1600"/>
              </a:spcBef>
              <a:spcAft>
                <a:spcPts val="0"/>
              </a:spcAft>
              <a:buSzPts val="1600"/>
              <a:buFont typeface="Nunito Light"/>
              <a:buChar char="■"/>
              <a:defRPr sz="1600"/>
            </a:lvl3pPr>
            <a:lvl4pPr indent="-330200" lvl="3" marL="1828800" rtl="0">
              <a:spcBef>
                <a:spcPts val="1600"/>
              </a:spcBef>
              <a:spcAft>
                <a:spcPts val="0"/>
              </a:spcAft>
              <a:buSzPts val="1600"/>
              <a:buFont typeface="Nunito Light"/>
              <a:buChar char="●"/>
              <a:defRPr sz="1600"/>
            </a:lvl4pPr>
            <a:lvl5pPr indent="-330200" lvl="4" marL="2286000" rtl="0">
              <a:spcBef>
                <a:spcPts val="1600"/>
              </a:spcBef>
              <a:spcAft>
                <a:spcPts val="0"/>
              </a:spcAft>
              <a:buSzPts val="1600"/>
              <a:buFont typeface="Nunito Light"/>
              <a:buChar char="○"/>
              <a:defRPr sz="1600"/>
            </a:lvl5pPr>
            <a:lvl6pPr indent="-330200" lvl="5" marL="2743200" rtl="0">
              <a:spcBef>
                <a:spcPts val="1600"/>
              </a:spcBef>
              <a:spcAft>
                <a:spcPts val="0"/>
              </a:spcAft>
              <a:buSzPts val="1600"/>
              <a:buFont typeface="Nunito Light"/>
              <a:buChar char="■"/>
              <a:defRPr sz="1600"/>
            </a:lvl6pPr>
            <a:lvl7pPr indent="-330200" lvl="6" marL="3200400" rtl="0">
              <a:spcBef>
                <a:spcPts val="1600"/>
              </a:spcBef>
              <a:spcAft>
                <a:spcPts val="0"/>
              </a:spcAft>
              <a:buSzPts val="1600"/>
              <a:buFont typeface="Nunito Light"/>
              <a:buChar char="●"/>
              <a:defRPr sz="1600"/>
            </a:lvl7pPr>
            <a:lvl8pPr indent="-330200" lvl="7" marL="3657600" rtl="0">
              <a:spcBef>
                <a:spcPts val="1600"/>
              </a:spcBef>
              <a:spcAft>
                <a:spcPts val="0"/>
              </a:spcAft>
              <a:buSzPts val="1600"/>
              <a:buFont typeface="Nunito Light"/>
              <a:buChar char="○"/>
              <a:defRPr sz="1600"/>
            </a:lvl8pPr>
            <a:lvl9pPr indent="-330200" lvl="8" marL="4114800" rtl="0">
              <a:spcBef>
                <a:spcPts val="1600"/>
              </a:spcBef>
              <a:spcAft>
                <a:spcPts val="1600"/>
              </a:spcAft>
              <a:buSzPts val="1600"/>
              <a:buFont typeface="Nunito Light"/>
              <a:buChar char="■"/>
              <a:defRPr sz="1600"/>
            </a:lvl9pPr>
          </a:lstStyle>
          <a:p/>
        </p:txBody>
      </p:sp>
      <p:sp>
        <p:nvSpPr>
          <p:cNvPr id="1099" name="Google Shape;1099;p89"/>
          <p:cNvSpPr txBox="1"/>
          <p:nvPr>
            <p:ph type="title"/>
          </p:nvPr>
        </p:nvSpPr>
        <p:spPr>
          <a:xfrm>
            <a:off x="560825" y="1168325"/>
            <a:ext cx="3561300" cy="6690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00" name="Shape 1100"/>
        <p:cNvGrpSpPr/>
        <p:nvPr/>
      </p:nvGrpSpPr>
      <p:grpSpPr>
        <a:xfrm>
          <a:off x="0" y="0"/>
          <a:ext cx="0" cy="0"/>
          <a:chOff x="0" y="0"/>
          <a:chExt cx="0" cy="0"/>
        </a:xfrm>
      </p:grpSpPr>
      <p:sp>
        <p:nvSpPr>
          <p:cNvPr id="1101" name="Google Shape;1101;p90"/>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102" name="Google Shape;1102;p90"/>
          <p:cNvSpPr txBox="1"/>
          <p:nvPr>
            <p:ph idx="1" type="subTitle"/>
          </p:nvPr>
        </p:nvSpPr>
        <p:spPr>
          <a:xfrm>
            <a:off x="277357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1103" name="Google Shape;1103;p90"/>
          <p:cNvSpPr txBox="1"/>
          <p:nvPr>
            <p:ph idx="2" type="title"/>
          </p:nvPr>
        </p:nvSpPr>
        <p:spPr>
          <a:xfrm>
            <a:off x="2646050" y="2523698"/>
            <a:ext cx="2481300" cy="5244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1104" name="Google Shape;1104;p90"/>
          <p:cNvSpPr txBox="1"/>
          <p:nvPr>
            <p:ph idx="3" type="subTitle"/>
          </p:nvPr>
        </p:nvSpPr>
        <p:spPr>
          <a:xfrm>
            <a:off x="607022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1105" name="Google Shape;1105;p90"/>
          <p:cNvSpPr txBox="1"/>
          <p:nvPr>
            <p:ph idx="4" type="title"/>
          </p:nvPr>
        </p:nvSpPr>
        <p:spPr>
          <a:xfrm>
            <a:off x="5942650" y="2523676"/>
            <a:ext cx="2481300" cy="5244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1106" name="Google Shape;1106;p90"/>
          <p:cNvSpPr/>
          <p:nvPr/>
        </p:nvSpPr>
        <p:spPr>
          <a:xfrm flipH="1">
            <a:off x="7772389" y="0"/>
            <a:ext cx="1371614" cy="356851"/>
          </a:xfrm>
          <a:custGeom>
            <a:rect b="b" l="l" r="r" t="t"/>
            <a:pathLst>
              <a:path extrusionOk="0" h="2775" w="16884">
                <a:moveTo>
                  <a:pt x="0" y="1"/>
                </a:moveTo>
                <a:lnTo>
                  <a:pt x="0" y="2775"/>
                </a:lnTo>
                <a:lnTo>
                  <a:pt x="16883" y="2775"/>
                </a:lnTo>
                <a:lnTo>
                  <a:pt x="16883"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07" name="Shape 1107"/>
        <p:cNvGrpSpPr/>
        <p:nvPr/>
      </p:nvGrpSpPr>
      <p:grpSpPr>
        <a:xfrm>
          <a:off x="0" y="0"/>
          <a:ext cx="0" cy="0"/>
          <a:chOff x="0" y="0"/>
          <a:chExt cx="0" cy="0"/>
        </a:xfrm>
      </p:grpSpPr>
      <p:sp>
        <p:nvSpPr>
          <p:cNvPr id="1108" name="Google Shape;1108;p91"/>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09" name="Shape 1109"/>
        <p:cNvGrpSpPr/>
        <p:nvPr/>
      </p:nvGrpSpPr>
      <p:grpSpPr>
        <a:xfrm>
          <a:off x="0" y="0"/>
          <a:ext cx="0" cy="0"/>
          <a:chOff x="0" y="0"/>
          <a:chExt cx="0" cy="0"/>
        </a:xfrm>
      </p:grpSpPr>
      <p:sp>
        <p:nvSpPr>
          <p:cNvPr id="1110" name="Google Shape;1110;p92"/>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111" name="Google Shape;1111;p92"/>
          <p:cNvSpPr txBox="1"/>
          <p:nvPr>
            <p:ph idx="1" type="subTitle"/>
          </p:nvPr>
        </p:nvSpPr>
        <p:spPr>
          <a:xfrm flipH="1">
            <a:off x="1456725" y="1617100"/>
            <a:ext cx="1960800" cy="1037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112" name="Google Shape;1112;p92"/>
          <p:cNvSpPr/>
          <p:nvPr/>
        </p:nvSpPr>
        <p:spPr>
          <a:xfrm>
            <a:off x="0" y="2689849"/>
            <a:ext cx="2770896" cy="1033530"/>
          </a:xfrm>
          <a:custGeom>
            <a:rect b="b" l="l" r="r" t="t"/>
            <a:pathLst>
              <a:path extrusionOk="0" h="5847" w="106491">
                <a:moveTo>
                  <a:pt x="1" y="0"/>
                </a:moveTo>
                <a:lnTo>
                  <a:pt x="1" y="5846"/>
                </a:lnTo>
                <a:lnTo>
                  <a:pt x="106490" y="5846"/>
                </a:lnTo>
                <a:lnTo>
                  <a:pt x="106490"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92"/>
          <p:cNvSpPr/>
          <p:nvPr/>
        </p:nvSpPr>
        <p:spPr>
          <a:xfrm>
            <a:off x="0" y="0"/>
            <a:ext cx="1278158" cy="442823"/>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dea principal">
  <p:cSld name="MAIN_POINT_1">
    <p:bg>
      <p:bgPr>
        <a:solidFill>
          <a:schemeClr val="dk1"/>
        </a:solidFill>
      </p:bgPr>
    </p:bg>
    <p:spTree>
      <p:nvGrpSpPr>
        <p:cNvPr id="1114" name="Shape 1114"/>
        <p:cNvGrpSpPr/>
        <p:nvPr/>
      </p:nvGrpSpPr>
      <p:grpSpPr>
        <a:xfrm>
          <a:off x="0" y="0"/>
          <a:ext cx="0" cy="0"/>
          <a:chOff x="0" y="0"/>
          <a:chExt cx="0" cy="0"/>
        </a:xfrm>
      </p:grpSpPr>
      <p:sp>
        <p:nvSpPr>
          <p:cNvPr id="1115" name="Google Shape;1115;p93"/>
          <p:cNvSpPr/>
          <p:nvPr/>
        </p:nvSpPr>
        <p:spPr>
          <a:xfrm flipH="1">
            <a:off x="27" y="323033"/>
            <a:ext cx="1183740" cy="355315"/>
          </a:xfrm>
          <a:custGeom>
            <a:rect b="b" l="l" r="r" t="t"/>
            <a:pathLst>
              <a:path extrusionOk="0" h="2763" w="9205">
                <a:moveTo>
                  <a:pt x="1" y="0"/>
                </a:moveTo>
                <a:lnTo>
                  <a:pt x="1" y="2762"/>
                </a:lnTo>
                <a:lnTo>
                  <a:pt x="9204" y="2762"/>
                </a:lnTo>
                <a:lnTo>
                  <a:pt x="92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93"/>
          <p:cNvSpPr/>
          <p:nvPr/>
        </p:nvSpPr>
        <p:spPr>
          <a:xfrm flipH="1">
            <a:off x="3" y="912525"/>
            <a:ext cx="3076570" cy="355301"/>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93"/>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93"/>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93"/>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93"/>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93"/>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93"/>
          <p:cNvSpPr/>
          <p:nvPr/>
        </p:nvSpPr>
        <p:spPr>
          <a:xfrm flipH="1">
            <a:off x="29" y="3268778"/>
            <a:ext cx="1104138" cy="355443"/>
          </a:xfrm>
          <a:custGeom>
            <a:rect b="b" l="l" r="r" t="t"/>
            <a:pathLst>
              <a:path extrusionOk="0" h="2764" w="8586">
                <a:moveTo>
                  <a:pt x="1" y="1"/>
                </a:moveTo>
                <a:lnTo>
                  <a:pt x="1" y="2763"/>
                </a:lnTo>
                <a:lnTo>
                  <a:pt x="8585" y="2763"/>
                </a:lnTo>
                <a:lnTo>
                  <a:pt x="8585" y="1"/>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93"/>
          <p:cNvSpPr/>
          <p:nvPr/>
        </p:nvSpPr>
        <p:spPr>
          <a:xfrm flipH="1">
            <a:off x="1299941" y="3268775"/>
            <a:ext cx="490759"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93"/>
          <p:cNvSpPr/>
          <p:nvPr/>
        </p:nvSpPr>
        <p:spPr>
          <a:xfrm flipH="1">
            <a:off x="13" y="3858250"/>
            <a:ext cx="1457311" cy="355322"/>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93"/>
          <p:cNvSpPr/>
          <p:nvPr/>
        </p:nvSpPr>
        <p:spPr>
          <a:xfrm flipH="1">
            <a:off x="7377202" y="3858250"/>
            <a:ext cx="1766704" cy="355322"/>
          </a:xfrm>
          <a:custGeom>
            <a:rect b="b" l="l" r="r" t="t"/>
            <a:pathLst>
              <a:path extrusionOk="0" h="2763" w="15325">
                <a:moveTo>
                  <a:pt x="1" y="1"/>
                </a:moveTo>
                <a:lnTo>
                  <a:pt x="1" y="2763"/>
                </a:lnTo>
                <a:lnTo>
                  <a:pt x="15324" y="2763"/>
                </a:lnTo>
                <a:lnTo>
                  <a:pt x="1532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93"/>
          <p:cNvSpPr/>
          <p:nvPr/>
        </p:nvSpPr>
        <p:spPr>
          <a:xfrm flipH="1">
            <a:off x="7488607" y="2679300"/>
            <a:ext cx="165529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93"/>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93"/>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93"/>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93"/>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93"/>
          <p:cNvSpPr/>
          <p:nvPr/>
        </p:nvSpPr>
        <p:spPr>
          <a:xfrm flipH="1">
            <a:off x="3895732" y="323025"/>
            <a:ext cx="4819643" cy="355322"/>
          </a:xfrm>
          <a:custGeom>
            <a:rect b="b" l="l" r="r" t="t"/>
            <a:pathLst>
              <a:path extrusionOk="0" h="2763" w="18087">
                <a:moveTo>
                  <a:pt x="1" y="0"/>
                </a:moveTo>
                <a:lnTo>
                  <a:pt x="1" y="2762"/>
                </a:lnTo>
                <a:lnTo>
                  <a:pt x="18087" y="2762"/>
                </a:lnTo>
                <a:lnTo>
                  <a:pt x="180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93"/>
          <p:cNvSpPr/>
          <p:nvPr/>
        </p:nvSpPr>
        <p:spPr>
          <a:xfrm flipH="1">
            <a:off x="2611243" y="4446200"/>
            <a:ext cx="6532757" cy="356851"/>
          </a:xfrm>
          <a:custGeom>
            <a:rect b="b" l="l" r="r" t="t"/>
            <a:pathLst>
              <a:path extrusionOk="0" h="2775" w="16884">
                <a:moveTo>
                  <a:pt x="0" y="1"/>
                </a:moveTo>
                <a:lnTo>
                  <a:pt x="0" y="2775"/>
                </a:lnTo>
                <a:lnTo>
                  <a:pt x="16883" y="2775"/>
                </a:lnTo>
                <a:lnTo>
                  <a:pt x="1688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93"/>
          <p:cNvSpPr/>
          <p:nvPr/>
        </p:nvSpPr>
        <p:spPr>
          <a:xfrm>
            <a:off x="2094068" y="1123143"/>
            <a:ext cx="4955589" cy="3012341"/>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93"/>
          <p:cNvSpPr/>
          <p:nvPr/>
        </p:nvSpPr>
        <p:spPr>
          <a:xfrm>
            <a:off x="4277738" y="1545725"/>
            <a:ext cx="191018" cy="298421"/>
          </a:xfrm>
          <a:custGeom>
            <a:rect b="b" l="l" r="r" t="t"/>
            <a:pathLst>
              <a:path extrusionOk="0" h="9133" w="5846">
                <a:moveTo>
                  <a:pt x="4560" y="1"/>
                </a:moveTo>
                <a:lnTo>
                  <a:pt x="0" y="4573"/>
                </a:lnTo>
                <a:lnTo>
                  <a:pt x="4560" y="9133"/>
                </a:lnTo>
                <a:lnTo>
                  <a:pt x="5846" y="7847"/>
                </a:lnTo>
                <a:lnTo>
                  <a:pt x="2572" y="4573"/>
                </a:lnTo>
                <a:lnTo>
                  <a:pt x="5846" y="1287"/>
                </a:lnTo>
                <a:lnTo>
                  <a:pt x="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93"/>
          <p:cNvSpPr/>
          <p:nvPr/>
        </p:nvSpPr>
        <p:spPr>
          <a:xfrm>
            <a:off x="4674543" y="1545725"/>
            <a:ext cx="191443" cy="298421"/>
          </a:xfrm>
          <a:custGeom>
            <a:rect b="b" l="l" r="r" t="t"/>
            <a:pathLst>
              <a:path extrusionOk="0" h="9133" w="5859">
                <a:moveTo>
                  <a:pt x="1286" y="1"/>
                </a:moveTo>
                <a:lnTo>
                  <a:pt x="0" y="1287"/>
                </a:lnTo>
                <a:lnTo>
                  <a:pt x="3287" y="4573"/>
                </a:lnTo>
                <a:lnTo>
                  <a:pt x="0" y="7847"/>
                </a:lnTo>
                <a:lnTo>
                  <a:pt x="1286" y="9133"/>
                </a:lnTo>
                <a:lnTo>
                  <a:pt x="5858" y="4573"/>
                </a:lnTo>
                <a:lnTo>
                  <a:pt x="1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93"/>
          <p:cNvSpPr/>
          <p:nvPr/>
        </p:nvSpPr>
        <p:spPr>
          <a:xfrm>
            <a:off x="4508031" y="1516154"/>
            <a:ext cx="127236" cy="357955"/>
          </a:xfrm>
          <a:custGeom>
            <a:rect b="b" l="l" r="r" t="t"/>
            <a:pathLst>
              <a:path extrusionOk="0" h="10955" w="3894">
                <a:moveTo>
                  <a:pt x="2108" y="1"/>
                </a:moveTo>
                <a:lnTo>
                  <a:pt x="1" y="10597"/>
                </a:lnTo>
                <a:lnTo>
                  <a:pt x="1786" y="10955"/>
                </a:lnTo>
                <a:lnTo>
                  <a:pt x="3894" y="358"/>
                </a:lnTo>
                <a:lnTo>
                  <a:pt x="21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93"/>
          <p:cNvSpPr/>
          <p:nvPr/>
        </p:nvSpPr>
        <p:spPr>
          <a:xfrm flipH="1">
            <a:off x="1647812" y="3858250"/>
            <a:ext cx="1766688" cy="355322"/>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93"/>
          <p:cNvSpPr/>
          <p:nvPr/>
        </p:nvSpPr>
        <p:spPr>
          <a:xfrm flipH="1">
            <a:off x="6667517" y="3268775"/>
            <a:ext cx="1246883" cy="355450"/>
          </a:xfrm>
          <a:custGeom>
            <a:rect b="b" l="l" r="r" t="t"/>
            <a:pathLst>
              <a:path extrusionOk="0" h="2764" w="18027">
                <a:moveTo>
                  <a:pt x="1" y="1"/>
                </a:moveTo>
                <a:lnTo>
                  <a:pt x="1" y="2763"/>
                </a:lnTo>
                <a:lnTo>
                  <a:pt x="18027" y="2763"/>
                </a:lnTo>
                <a:lnTo>
                  <a:pt x="180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93"/>
          <p:cNvSpPr/>
          <p:nvPr/>
        </p:nvSpPr>
        <p:spPr>
          <a:xfrm flipH="1">
            <a:off x="5729417" y="912525"/>
            <a:ext cx="985703" cy="355301"/>
          </a:xfrm>
          <a:custGeom>
            <a:rect b="b" l="l" r="r" t="t"/>
            <a:pathLst>
              <a:path extrusionOk="0" h="2763" w="12443">
                <a:moveTo>
                  <a:pt x="1" y="0"/>
                </a:moveTo>
                <a:lnTo>
                  <a:pt x="1" y="2762"/>
                </a:lnTo>
                <a:lnTo>
                  <a:pt x="12443" y="2762"/>
                </a:lnTo>
                <a:lnTo>
                  <a:pt x="12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93"/>
          <p:cNvSpPr txBox="1"/>
          <p:nvPr>
            <p:ph idx="1" type="subTitle"/>
          </p:nvPr>
        </p:nvSpPr>
        <p:spPr>
          <a:xfrm flipH="1">
            <a:off x="2521800" y="2340324"/>
            <a:ext cx="4100400" cy="808500"/>
          </a:xfrm>
          <a:prstGeom prst="rect">
            <a:avLst/>
          </a:prstGeom>
        </p:spPr>
        <p:txBody>
          <a:bodyPr anchorCtr="0" anchor="ctr" bIns="0" lIns="91425" spcFirstLastPara="1" rIns="91425" wrap="square" tIns="0">
            <a:noAutofit/>
          </a:bodyPr>
          <a:lstStyle>
            <a:lvl1pPr lvl="0" rtl="0" algn="ctr">
              <a:lnSpc>
                <a:spcPct val="100000"/>
              </a:lnSpc>
              <a:spcBef>
                <a:spcPts val="0"/>
              </a:spcBef>
              <a:spcAft>
                <a:spcPts val="0"/>
              </a:spcAft>
              <a:buClr>
                <a:schemeClr val="dk1"/>
              </a:buClr>
              <a:buSzPts val="1800"/>
              <a:buFont typeface="Overpass Mono"/>
              <a:buNone/>
              <a:defRPr b="1" sz="1600">
                <a:solidFill>
                  <a:schemeClr val="dk1"/>
                </a:solidFill>
                <a:latin typeface="Overpass Mono"/>
                <a:ea typeface="Overpass Mono"/>
                <a:cs typeface="Overpass Mono"/>
                <a:sym typeface="Overpass Mono"/>
              </a:defRPr>
            </a:lvl1pPr>
            <a:lvl2pPr lvl="1" rtl="0" algn="r">
              <a:lnSpc>
                <a:spcPct val="100000"/>
              </a:lnSpc>
              <a:spcBef>
                <a:spcPts val="0"/>
              </a:spcBef>
              <a:spcAft>
                <a:spcPts val="0"/>
              </a:spcAft>
              <a:buClr>
                <a:schemeClr val="dk1"/>
              </a:buClr>
              <a:buSzPts val="1400"/>
              <a:buNone/>
              <a:defRPr>
                <a:solidFill>
                  <a:schemeClr val="dk1"/>
                </a:solidFill>
              </a:defRPr>
            </a:lvl2pPr>
            <a:lvl3pPr lvl="2" rtl="0" algn="r">
              <a:lnSpc>
                <a:spcPct val="100000"/>
              </a:lnSpc>
              <a:spcBef>
                <a:spcPts val="0"/>
              </a:spcBef>
              <a:spcAft>
                <a:spcPts val="0"/>
              </a:spcAft>
              <a:buClr>
                <a:schemeClr val="dk1"/>
              </a:buClr>
              <a:buSzPts val="1400"/>
              <a:buNone/>
              <a:defRPr>
                <a:solidFill>
                  <a:schemeClr val="dk1"/>
                </a:solidFill>
              </a:defRPr>
            </a:lvl3pPr>
            <a:lvl4pPr lvl="3" rtl="0" algn="r">
              <a:lnSpc>
                <a:spcPct val="100000"/>
              </a:lnSpc>
              <a:spcBef>
                <a:spcPts val="0"/>
              </a:spcBef>
              <a:spcAft>
                <a:spcPts val="0"/>
              </a:spcAft>
              <a:buClr>
                <a:schemeClr val="dk1"/>
              </a:buClr>
              <a:buSzPts val="1400"/>
              <a:buNone/>
              <a:defRPr>
                <a:solidFill>
                  <a:schemeClr val="dk1"/>
                </a:solidFill>
              </a:defRPr>
            </a:lvl4pPr>
            <a:lvl5pPr lvl="4" rtl="0" algn="r">
              <a:lnSpc>
                <a:spcPct val="100000"/>
              </a:lnSpc>
              <a:spcBef>
                <a:spcPts val="0"/>
              </a:spcBef>
              <a:spcAft>
                <a:spcPts val="0"/>
              </a:spcAft>
              <a:buClr>
                <a:schemeClr val="dk1"/>
              </a:buClr>
              <a:buSzPts val="1400"/>
              <a:buNone/>
              <a:defRPr>
                <a:solidFill>
                  <a:schemeClr val="dk1"/>
                </a:solidFill>
              </a:defRPr>
            </a:lvl5pPr>
            <a:lvl6pPr lvl="5" rtl="0" algn="r">
              <a:lnSpc>
                <a:spcPct val="100000"/>
              </a:lnSpc>
              <a:spcBef>
                <a:spcPts val="0"/>
              </a:spcBef>
              <a:spcAft>
                <a:spcPts val="0"/>
              </a:spcAft>
              <a:buClr>
                <a:schemeClr val="dk1"/>
              </a:buClr>
              <a:buSzPts val="1400"/>
              <a:buNone/>
              <a:defRPr>
                <a:solidFill>
                  <a:schemeClr val="dk1"/>
                </a:solidFill>
              </a:defRPr>
            </a:lvl6pPr>
            <a:lvl7pPr lvl="6" rtl="0" algn="r">
              <a:lnSpc>
                <a:spcPct val="100000"/>
              </a:lnSpc>
              <a:spcBef>
                <a:spcPts val="0"/>
              </a:spcBef>
              <a:spcAft>
                <a:spcPts val="0"/>
              </a:spcAft>
              <a:buClr>
                <a:schemeClr val="dk1"/>
              </a:buClr>
              <a:buSzPts val="1400"/>
              <a:buNone/>
              <a:defRPr>
                <a:solidFill>
                  <a:schemeClr val="dk1"/>
                </a:solidFill>
              </a:defRPr>
            </a:lvl7pPr>
            <a:lvl8pPr lvl="7" rtl="0" algn="r">
              <a:lnSpc>
                <a:spcPct val="100000"/>
              </a:lnSpc>
              <a:spcBef>
                <a:spcPts val="0"/>
              </a:spcBef>
              <a:spcAft>
                <a:spcPts val="0"/>
              </a:spcAft>
              <a:buClr>
                <a:schemeClr val="dk1"/>
              </a:buClr>
              <a:buSzPts val="1400"/>
              <a:buNone/>
              <a:defRPr>
                <a:solidFill>
                  <a:schemeClr val="dk1"/>
                </a:solidFill>
              </a:defRPr>
            </a:lvl8pPr>
            <a:lvl9pPr lvl="8" rtl="0" algn="r">
              <a:lnSpc>
                <a:spcPct val="100000"/>
              </a:lnSpc>
              <a:spcBef>
                <a:spcPts val="0"/>
              </a:spcBef>
              <a:spcAft>
                <a:spcPts val="0"/>
              </a:spcAft>
              <a:buClr>
                <a:schemeClr val="dk1"/>
              </a:buClr>
              <a:buSzPts val="1400"/>
              <a:buNone/>
              <a:defRPr>
                <a:solidFill>
                  <a:schemeClr val="dk1"/>
                </a:solidFill>
              </a:defRPr>
            </a:lvl9pPr>
          </a:lstStyle>
          <a:p/>
        </p:txBody>
      </p:sp>
      <p:sp>
        <p:nvSpPr>
          <p:cNvPr id="1141" name="Google Shape;1141;p93"/>
          <p:cNvSpPr txBox="1"/>
          <p:nvPr>
            <p:ph type="title"/>
          </p:nvPr>
        </p:nvSpPr>
        <p:spPr>
          <a:xfrm>
            <a:off x="2521800" y="3221225"/>
            <a:ext cx="4100400" cy="402900"/>
          </a:xfrm>
          <a:prstGeom prst="rect">
            <a:avLst/>
          </a:prstGeom>
        </p:spPr>
        <p:txBody>
          <a:bodyPr anchorCtr="0" anchor="t" bIns="91425" lIns="91425" spcFirstLastPara="1" rIns="91425" wrap="square" tIns="0">
            <a:noAutofit/>
          </a:bodyPr>
          <a:lstStyle>
            <a:lvl1pPr lvl="0" rtl="0" algn="ctr">
              <a:spcBef>
                <a:spcPts val="0"/>
              </a:spcBef>
              <a:spcAft>
                <a:spcPts val="0"/>
              </a:spcAft>
              <a:buNone/>
              <a:defRPr b="0" sz="2200">
                <a:solidFill>
                  <a:schemeClr val="dk1"/>
                </a:solidFill>
                <a:latin typeface="Anaheim"/>
                <a:ea typeface="Anaheim"/>
                <a:cs typeface="Anaheim"/>
                <a:sym typeface="Anaheim"/>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42" name="Shape 1142"/>
        <p:cNvGrpSpPr/>
        <p:nvPr/>
      </p:nvGrpSpPr>
      <p:grpSpPr>
        <a:xfrm>
          <a:off x="0" y="0"/>
          <a:ext cx="0" cy="0"/>
          <a:chOff x="0" y="0"/>
          <a:chExt cx="0" cy="0"/>
        </a:xfrm>
      </p:grpSpPr>
      <p:sp>
        <p:nvSpPr>
          <p:cNvPr id="1143" name="Google Shape;1143;p94"/>
          <p:cNvSpPr txBox="1"/>
          <p:nvPr>
            <p:ph idx="1" type="subTitle"/>
          </p:nvPr>
        </p:nvSpPr>
        <p:spPr>
          <a:xfrm flipH="1">
            <a:off x="5247750" y="2169550"/>
            <a:ext cx="2467500" cy="145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144" name="Google Shape;1144;p94"/>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145" name="Google Shape;1145;p94"/>
          <p:cNvSpPr/>
          <p:nvPr/>
        </p:nvSpPr>
        <p:spPr>
          <a:xfrm>
            <a:off x="6419025" y="1575200"/>
            <a:ext cx="2725105"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94"/>
          <p:cNvSpPr/>
          <p:nvPr/>
        </p:nvSpPr>
        <p:spPr>
          <a:xfrm>
            <a:off x="0" y="4700673"/>
            <a:ext cx="1675636" cy="442823"/>
          </a:xfrm>
          <a:custGeom>
            <a:rect b="b" l="l" r="r" t="t"/>
            <a:pathLst>
              <a:path extrusionOk="0" h="5847" w="106491">
                <a:moveTo>
                  <a:pt x="1" y="0"/>
                </a:moveTo>
                <a:lnTo>
                  <a:pt x="1" y="5846"/>
                </a:lnTo>
                <a:lnTo>
                  <a:pt x="106490" y="5846"/>
                </a:lnTo>
                <a:lnTo>
                  <a:pt x="1064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ota al pie">
  <p:cSld name="CAPTION_ONLY_1">
    <p:spTree>
      <p:nvGrpSpPr>
        <p:cNvPr id="1147" name="Shape 1147"/>
        <p:cNvGrpSpPr/>
        <p:nvPr/>
      </p:nvGrpSpPr>
      <p:grpSpPr>
        <a:xfrm>
          <a:off x="0" y="0"/>
          <a:ext cx="0" cy="0"/>
          <a:chOff x="0" y="0"/>
          <a:chExt cx="0" cy="0"/>
        </a:xfrm>
      </p:grpSpPr>
      <p:sp>
        <p:nvSpPr>
          <p:cNvPr id="1148" name="Google Shape;1148;p95"/>
          <p:cNvSpPr/>
          <p:nvPr/>
        </p:nvSpPr>
        <p:spPr>
          <a:xfrm>
            <a:off x="7928639" y="1"/>
            <a:ext cx="1215355" cy="402011"/>
          </a:xfrm>
          <a:custGeom>
            <a:rect b="b" l="l" r="r" t="t"/>
            <a:pathLst>
              <a:path extrusionOk="0" h="5002" w="15122">
                <a:moveTo>
                  <a:pt x="0" y="1"/>
                </a:moveTo>
                <a:lnTo>
                  <a:pt x="0" y="5001"/>
                </a:lnTo>
                <a:lnTo>
                  <a:pt x="15121" y="5001"/>
                </a:lnTo>
                <a:lnTo>
                  <a:pt x="151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95"/>
          <p:cNvSpPr/>
          <p:nvPr/>
        </p:nvSpPr>
        <p:spPr>
          <a:xfrm>
            <a:off x="3511525" y="783700"/>
            <a:ext cx="5632410" cy="2353867"/>
          </a:xfrm>
          <a:custGeom>
            <a:rect b="b" l="l" r="r" t="t"/>
            <a:pathLst>
              <a:path extrusionOk="0" h="27529" w="70081">
                <a:moveTo>
                  <a:pt x="0" y="1"/>
                </a:moveTo>
                <a:lnTo>
                  <a:pt x="0" y="27528"/>
                </a:lnTo>
                <a:lnTo>
                  <a:pt x="70080" y="27528"/>
                </a:lnTo>
                <a:lnTo>
                  <a:pt x="70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95"/>
          <p:cNvSpPr txBox="1"/>
          <p:nvPr>
            <p:ph type="title"/>
          </p:nvPr>
        </p:nvSpPr>
        <p:spPr>
          <a:xfrm>
            <a:off x="3762375" y="1012300"/>
            <a:ext cx="4915200" cy="19401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Clr>
                <a:schemeClr val="dk1"/>
              </a:buClr>
              <a:buSzPts val="3500"/>
              <a:buNone/>
              <a:defRPr sz="35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
        <p:nvSpPr>
          <p:cNvPr id="1151" name="Google Shape;1151;p95"/>
          <p:cNvSpPr/>
          <p:nvPr/>
        </p:nvSpPr>
        <p:spPr>
          <a:xfrm>
            <a:off x="5865073" y="3429550"/>
            <a:ext cx="1215342" cy="259665"/>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95"/>
          <p:cNvSpPr/>
          <p:nvPr/>
        </p:nvSpPr>
        <p:spPr>
          <a:xfrm>
            <a:off x="8018936" y="3429550"/>
            <a:ext cx="1124989" cy="259686"/>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95"/>
          <p:cNvSpPr/>
          <p:nvPr/>
        </p:nvSpPr>
        <p:spPr>
          <a:xfrm>
            <a:off x="7083824" y="3429550"/>
            <a:ext cx="259727" cy="259665"/>
          </a:xfrm>
          <a:custGeom>
            <a:rect b="b" l="l" r="r" t="t"/>
            <a:pathLst>
              <a:path extrusionOk="0" h="8298" w="8298">
                <a:moveTo>
                  <a:pt x="0" y="1"/>
                </a:moveTo>
                <a:lnTo>
                  <a:pt x="0" y="8297"/>
                </a:lnTo>
                <a:lnTo>
                  <a:pt x="8297" y="8297"/>
                </a:lnTo>
                <a:lnTo>
                  <a:pt x="82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95"/>
          <p:cNvSpPr/>
          <p:nvPr/>
        </p:nvSpPr>
        <p:spPr>
          <a:xfrm>
            <a:off x="7496607" y="3429550"/>
            <a:ext cx="259707" cy="259686"/>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55" name="Shape 1155"/>
        <p:cNvGrpSpPr/>
        <p:nvPr/>
      </p:nvGrpSpPr>
      <p:grpSpPr>
        <a:xfrm>
          <a:off x="0" y="0"/>
          <a:ext cx="0" cy="0"/>
          <a:chOff x="0" y="0"/>
          <a:chExt cx="0" cy="0"/>
        </a:xfrm>
      </p:grpSpPr>
      <p:sp>
        <p:nvSpPr>
          <p:cNvPr id="1156" name="Google Shape;1156;p96"/>
          <p:cNvSpPr txBox="1"/>
          <p:nvPr>
            <p:ph idx="1" type="body"/>
          </p:nvPr>
        </p:nvSpPr>
        <p:spPr>
          <a:xfrm>
            <a:off x="311700" y="3306869"/>
            <a:ext cx="8520600" cy="6510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SzPts val="1600"/>
              <a:buChar char="●"/>
              <a:defRPr sz="1600"/>
            </a:lvl1pPr>
            <a:lvl2pPr indent="-330200" lvl="1" marL="914400" rtl="0" algn="ctr">
              <a:spcBef>
                <a:spcPts val="1600"/>
              </a:spcBef>
              <a:spcAft>
                <a:spcPts val="0"/>
              </a:spcAft>
              <a:buSzPts val="1600"/>
              <a:buChar char="○"/>
              <a:defRPr sz="1600"/>
            </a:lvl2pPr>
            <a:lvl3pPr indent="-330200" lvl="2" marL="1371600" rtl="0" algn="ctr">
              <a:spcBef>
                <a:spcPts val="1600"/>
              </a:spcBef>
              <a:spcAft>
                <a:spcPts val="0"/>
              </a:spcAft>
              <a:buSzPts val="1600"/>
              <a:buChar char="■"/>
              <a:defRPr sz="1600"/>
            </a:lvl3pPr>
            <a:lvl4pPr indent="-330200" lvl="3" marL="1828800" rtl="0" algn="ctr">
              <a:spcBef>
                <a:spcPts val="1600"/>
              </a:spcBef>
              <a:spcAft>
                <a:spcPts val="0"/>
              </a:spcAft>
              <a:buSzPts val="1600"/>
              <a:buChar char="●"/>
              <a:defRPr sz="1600"/>
            </a:lvl4pPr>
            <a:lvl5pPr indent="-330200" lvl="4" marL="2286000" rtl="0" algn="ctr">
              <a:spcBef>
                <a:spcPts val="1600"/>
              </a:spcBef>
              <a:spcAft>
                <a:spcPts val="0"/>
              </a:spcAft>
              <a:buSzPts val="1600"/>
              <a:buChar char="○"/>
              <a:defRPr sz="1600"/>
            </a:lvl5pPr>
            <a:lvl6pPr indent="-330200" lvl="5" marL="2743200" rtl="0" algn="ctr">
              <a:spcBef>
                <a:spcPts val="1600"/>
              </a:spcBef>
              <a:spcAft>
                <a:spcPts val="0"/>
              </a:spcAft>
              <a:buSzPts val="1600"/>
              <a:buChar char="■"/>
              <a:defRPr sz="1600"/>
            </a:lvl6pPr>
            <a:lvl7pPr indent="-330200" lvl="6" marL="3200400" rtl="0" algn="ctr">
              <a:spcBef>
                <a:spcPts val="1600"/>
              </a:spcBef>
              <a:spcAft>
                <a:spcPts val="0"/>
              </a:spcAft>
              <a:buSzPts val="1600"/>
              <a:buChar char="●"/>
              <a:defRPr sz="1600"/>
            </a:lvl7pPr>
            <a:lvl8pPr indent="-330200" lvl="7" marL="3657600" rtl="0" algn="ctr">
              <a:spcBef>
                <a:spcPts val="1600"/>
              </a:spcBef>
              <a:spcAft>
                <a:spcPts val="0"/>
              </a:spcAft>
              <a:buSzPts val="1600"/>
              <a:buChar char="○"/>
              <a:defRPr sz="1600"/>
            </a:lvl8pPr>
            <a:lvl9pPr indent="-330200" lvl="8" marL="4114800" rtl="0" algn="ctr">
              <a:spcBef>
                <a:spcPts val="1600"/>
              </a:spcBef>
              <a:spcAft>
                <a:spcPts val="1600"/>
              </a:spcAft>
              <a:buSzPts val="1600"/>
              <a:buChar char="■"/>
              <a:defRPr sz="1600"/>
            </a:lvl9pPr>
          </a:lstStyle>
          <a:p/>
        </p:txBody>
      </p:sp>
      <p:sp>
        <p:nvSpPr>
          <p:cNvPr id="1157" name="Google Shape;1157;p96"/>
          <p:cNvSpPr/>
          <p:nvPr/>
        </p:nvSpPr>
        <p:spPr>
          <a:xfrm rot="10800000">
            <a:off x="2751806" y="4243474"/>
            <a:ext cx="6391269" cy="904876"/>
          </a:xfrm>
          <a:custGeom>
            <a:rect b="b" l="l" r="r" t="t"/>
            <a:pathLst>
              <a:path extrusionOk="0" h="2763" w="16884">
                <a:moveTo>
                  <a:pt x="1" y="0"/>
                </a:moveTo>
                <a:lnTo>
                  <a:pt x="1" y="2762"/>
                </a:lnTo>
                <a:lnTo>
                  <a:pt x="16884" y="2762"/>
                </a:lnTo>
                <a:lnTo>
                  <a:pt x="1688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96"/>
          <p:cNvSpPr/>
          <p:nvPr/>
        </p:nvSpPr>
        <p:spPr>
          <a:xfrm rot="10800000">
            <a:off x="1361250" y="1501127"/>
            <a:ext cx="7781825" cy="1525098"/>
          </a:xfrm>
          <a:custGeom>
            <a:rect b="b" l="l" r="r" t="t"/>
            <a:pathLst>
              <a:path extrusionOk="0" h="2775" w="2882">
                <a:moveTo>
                  <a:pt x="1" y="0"/>
                </a:moveTo>
                <a:lnTo>
                  <a:pt x="1" y="2774"/>
                </a:lnTo>
                <a:lnTo>
                  <a:pt x="2882" y="2774"/>
                </a:lnTo>
                <a:lnTo>
                  <a:pt x="28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96"/>
          <p:cNvSpPr/>
          <p:nvPr/>
        </p:nvSpPr>
        <p:spPr>
          <a:xfrm rot="10800000">
            <a:off x="2" y="1"/>
            <a:ext cx="5791098" cy="505550"/>
          </a:xfrm>
          <a:custGeom>
            <a:rect b="b" l="l" r="r" t="t"/>
            <a:pathLst>
              <a:path extrusionOk="0" h="2775" w="2882">
                <a:moveTo>
                  <a:pt x="1" y="0"/>
                </a:moveTo>
                <a:lnTo>
                  <a:pt x="1" y="2774"/>
                </a:lnTo>
                <a:lnTo>
                  <a:pt x="2882" y="2774"/>
                </a:lnTo>
                <a:lnTo>
                  <a:pt x="2882"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96"/>
          <p:cNvSpPr/>
          <p:nvPr/>
        </p:nvSpPr>
        <p:spPr>
          <a:xfrm rot="10800000">
            <a:off x="21" y="1501871"/>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96"/>
          <p:cNvSpPr/>
          <p:nvPr/>
        </p:nvSpPr>
        <p:spPr>
          <a:xfrm rot="10800000">
            <a:off x="532482" y="912524"/>
            <a:ext cx="1055445" cy="355301"/>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96"/>
          <p:cNvSpPr/>
          <p:nvPr/>
        </p:nvSpPr>
        <p:spPr>
          <a:xfrm rot="10800000">
            <a:off x="7173125" y="912516"/>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96"/>
          <p:cNvSpPr/>
          <p:nvPr/>
        </p:nvSpPr>
        <p:spPr>
          <a:xfrm rot="10800000">
            <a:off x="1814348" y="912516"/>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96"/>
          <p:cNvSpPr/>
          <p:nvPr/>
        </p:nvSpPr>
        <p:spPr>
          <a:xfrm rot="10800000">
            <a:off x="4523560" y="323049"/>
            <a:ext cx="2095515"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96"/>
          <p:cNvSpPr/>
          <p:nvPr/>
        </p:nvSpPr>
        <p:spPr>
          <a:xfrm rot="10800000">
            <a:off x="7381057" y="3345678"/>
            <a:ext cx="1762943" cy="355322"/>
          </a:xfrm>
          <a:custGeom>
            <a:rect b="b" l="l" r="r" t="t"/>
            <a:pathLst>
              <a:path extrusionOk="0" h="2763" w="16884">
                <a:moveTo>
                  <a:pt x="1" y="0"/>
                </a:moveTo>
                <a:lnTo>
                  <a:pt x="1" y="2762"/>
                </a:lnTo>
                <a:lnTo>
                  <a:pt x="16884" y="2762"/>
                </a:lnTo>
                <a:lnTo>
                  <a:pt x="168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96"/>
          <p:cNvSpPr/>
          <p:nvPr/>
        </p:nvSpPr>
        <p:spPr>
          <a:xfrm rot="10800000">
            <a:off x="-4" y="2084924"/>
            <a:ext cx="1785554" cy="356851"/>
          </a:xfrm>
          <a:custGeom>
            <a:rect b="b" l="l" r="r" t="t"/>
            <a:pathLst>
              <a:path extrusionOk="0" h="2775" w="15325">
                <a:moveTo>
                  <a:pt x="1" y="0"/>
                </a:moveTo>
                <a:lnTo>
                  <a:pt x="1" y="2774"/>
                </a:lnTo>
                <a:lnTo>
                  <a:pt x="15324" y="2774"/>
                </a:lnTo>
                <a:lnTo>
                  <a:pt x="15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96"/>
          <p:cNvSpPr/>
          <p:nvPr/>
        </p:nvSpPr>
        <p:spPr>
          <a:xfrm rot="10800000">
            <a:off x="656319" y="4788199"/>
            <a:ext cx="2628881" cy="355301"/>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96"/>
          <p:cNvSpPr txBox="1"/>
          <p:nvPr>
            <p:ph hasCustomPrompt="1" type="title"/>
          </p:nvPr>
        </p:nvSpPr>
        <p:spPr>
          <a:xfrm>
            <a:off x="311700" y="1847850"/>
            <a:ext cx="8520600" cy="1382700"/>
          </a:xfrm>
          <a:prstGeom prst="rect">
            <a:avLst/>
          </a:prstGeom>
        </p:spPr>
        <p:txBody>
          <a:bodyPr anchorCtr="0" anchor="b" bIns="0" lIns="91425" spcFirstLastPara="1" rIns="91425" wrap="square" tIns="0">
            <a:noAutofit/>
          </a:bodyPr>
          <a:lstStyle>
            <a:lvl1pPr lvl="0" rtl="0" algn="ctr">
              <a:spcBef>
                <a:spcPts val="0"/>
              </a:spcBef>
              <a:spcAft>
                <a:spcPts val="0"/>
              </a:spcAft>
              <a:buSzPts val="12500"/>
              <a:buNone/>
              <a:defRPr sz="125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69" name="Shape 1169"/>
        <p:cNvGrpSpPr/>
        <p:nvPr/>
      </p:nvGrpSpPr>
      <p:grpSpPr>
        <a:xfrm>
          <a:off x="0" y="0"/>
          <a:ext cx="0" cy="0"/>
          <a:chOff x="0" y="0"/>
          <a:chExt cx="0" cy="0"/>
        </a:xfrm>
      </p:grpSpPr>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CUSTOM_1">
    <p:spTree>
      <p:nvGrpSpPr>
        <p:cNvPr id="1170" name="Shape 1170"/>
        <p:cNvGrpSpPr/>
        <p:nvPr/>
      </p:nvGrpSpPr>
      <p:grpSpPr>
        <a:xfrm>
          <a:off x="0" y="0"/>
          <a:ext cx="0" cy="0"/>
          <a:chOff x="0" y="0"/>
          <a:chExt cx="0" cy="0"/>
        </a:xfrm>
      </p:grpSpPr>
      <p:grpSp>
        <p:nvGrpSpPr>
          <p:cNvPr id="1171" name="Google Shape;1171;p98"/>
          <p:cNvGrpSpPr/>
          <p:nvPr/>
        </p:nvGrpSpPr>
        <p:grpSpPr>
          <a:xfrm>
            <a:off x="-25" y="2816286"/>
            <a:ext cx="9144046" cy="948350"/>
            <a:chOff x="-25" y="2816286"/>
            <a:chExt cx="9144046" cy="948350"/>
          </a:xfrm>
        </p:grpSpPr>
        <p:sp>
          <p:nvSpPr>
            <p:cNvPr id="1172" name="Google Shape;1172;p98"/>
            <p:cNvSpPr/>
            <p:nvPr/>
          </p:nvSpPr>
          <p:spPr>
            <a:xfrm>
              <a:off x="5439453" y="3632754"/>
              <a:ext cx="142155" cy="131882"/>
            </a:xfrm>
            <a:custGeom>
              <a:rect b="b" l="l" r="r" t="t"/>
              <a:pathLst>
                <a:path extrusionOk="0" h="4121" w="4442">
                  <a:moveTo>
                    <a:pt x="1" y="1"/>
                  </a:moveTo>
                  <a:lnTo>
                    <a:pt x="1" y="4120"/>
                  </a:lnTo>
                  <a:lnTo>
                    <a:pt x="4442" y="4120"/>
                  </a:lnTo>
                  <a:lnTo>
                    <a:pt x="4442"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98"/>
            <p:cNvSpPr/>
            <p:nvPr/>
          </p:nvSpPr>
          <p:spPr>
            <a:xfrm>
              <a:off x="5723675" y="3632754"/>
              <a:ext cx="2948838" cy="131882"/>
            </a:xfrm>
            <a:custGeom>
              <a:rect b="b" l="l" r="r" t="t"/>
              <a:pathLst>
                <a:path extrusionOk="0" h="4121" w="92144">
                  <a:moveTo>
                    <a:pt x="1" y="1"/>
                  </a:moveTo>
                  <a:lnTo>
                    <a:pt x="1" y="4120"/>
                  </a:lnTo>
                  <a:lnTo>
                    <a:pt x="92143" y="4120"/>
                  </a:lnTo>
                  <a:lnTo>
                    <a:pt x="921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98"/>
            <p:cNvSpPr/>
            <p:nvPr/>
          </p:nvSpPr>
          <p:spPr>
            <a:xfrm>
              <a:off x="4574596" y="3360726"/>
              <a:ext cx="1353834" cy="131882"/>
            </a:xfrm>
            <a:custGeom>
              <a:rect b="b" l="l" r="r" t="t"/>
              <a:pathLst>
                <a:path extrusionOk="0" h="4121" w="42304">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98"/>
            <p:cNvSpPr/>
            <p:nvPr/>
          </p:nvSpPr>
          <p:spPr>
            <a:xfrm>
              <a:off x="5129312" y="2816286"/>
              <a:ext cx="1148858" cy="131498"/>
            </a:xfrm>
            <a:custGeom>
              <a:rect b="b" l="l" r="r" t="t"/>
              <a:pathLst>
                <a:path extrusionOk="0" h="4109" w="35899">
                  <a:moveTo>
                    <a:pt x="1" y="1"/>
                  </a:moveTo>
                  <a:lnTo>
                    <a:pt x="1" y="4108"/>
                  </a:lnTo>
                  <a:lnTo>
                    <a:pt x="35898" y="4108"/>
                  </a:lnTo>
                  <a:lnTo>
                    <a:pt x="358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98"/>
            <p:cNvSpPr/>
            <p:nvPr/>
          </p:nvSpPr>
          <p:spPr>
            <a:xfrm>
              <a:off x="3376749"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98"/>
            <p:cNvSpPr/>
            <p:nvPr/>
          </p:nvSpPr>
          <p:spPr>
            <a:xfrm>
              <a:off x="3077647" y="2816286"/>
              <a:ext cx="370397" cy="131498"/>
            </a:xfrm>
            <a:custGeom>
              <a:rect b="b" l="l" r="r" t="t"/>
              <a:pathLst>
                <a:path extrusionOk="0" h="4109" w="11574">
                  <a:moveTo>
                    <a:pt x="1" y="1"/>
                  </a:moveTo>
                  <a:lnTo>
                    <a:pt x="1" y="4108"/>
                  </a:lnTo>
                  <a:lnTo>
                    <a:pt x="11574" y="4108"/>
                  </a:lnTo>
                  <a:lnTo>
                    <a:pt x="1157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98"/>
            <p:cNvSpPr/>
            <p:nvPr/>
          </p:nvSpPr>
          <p:spPr>
            <a:xfrm>
              <a:off x="3542860" y="2816286"/>
              <a:ext cx="139467" cy="131498"/>
            </a:xfrm>
            <a:custGeom>
              <a:rect b="b" l="l" r="r" t="t"/>
              <a:pathLst>
                <a:path extrusionOk="0" h="4109" w="4358">
                  <a:moveTo>
                    <a:pt x="0" y="1"/>
                  </a:moveTo>
                  <a:lnTo>
                    <a:pt x="0"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98"/>
            <p:cNvSpPr/>
            <p:nvPr/>
          </p:nvSpPr>
          <p:spPr>
            <a:xfrm>
              <a:off x="3723818" y="3088314"/>
              <a:ext cx="366205" cy="131882"/>
            </a:xfrm>
            <a:custGeom>
              <a:rect b="b" l="l" r="r" t="t"/>
              <a:pathLst>
                <a:path extrusionOk="0" h="4121" w="11443">
                  <a:moveTo>
                    <a:pt x="1" y="1"/>
                  </a:moveTo>
                  <a:lnTo>
                    <a:pt x="1" y="4120"/>
                  </a:lnTo>
                  <a:lnTo>
                    <a:pt x="11443" y="4120"/>
                  </a:lnTo>
                  <a:lnTo>
                    <a:pt x="114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98"/>
            <p:cNvSpPr/>
            <p:nvPr/>
          </p:nvSpPr>
          <p:spPr>
            <a:xfrm>
              <a:off x="2734770" y="3088314"/>
              <a:ext cx="891622" cy="131882"/>
            </a:xfrm>
            <a:custGeom>
              <a:rect b="b" l="l" r="r" t="t"/>
              <a:pathLst>
                <a:path extrusionOk="0" h="4121" w="27861">
                  <a:moveTo>
                    <a:pt x="0" y="1"/>
                  </a:moveTo>
                  <a:lnTo>
                    <a:pt x="0" y="4120"/>
                  </a:lnTo>
                  <a:lnTo>
                    <a:pt x="27861" y="4120"/>
                  </a:lnTo>
                  <a:lnTo>
                    <a:pt x="2786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98"/>
            <p:cNvSpPr/>
            <p:nvPr/>
          </p:nvSpPr>
          <p:spPr>
            <a:xfrm>
              <a:off x="864832"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98"/>
            <p:cNvSpPr/>
            <p:nvPr/>
          </p:nvSpPr>
          <p:spPr>
            <a:xfrm>
              <a:off x="1149054" y="3632754"/>
              <a:ext cx="2031679" cy="131882"/>
            </a:xfrm>
            <a:custGeom>
              <a:rect b="b" l="l" r="r" t="t"/>
              <a:pathLst>
                <a:path extrusionOk="0" h="4121" w="63485">
                  <a:moveTo>
                    <a:pt x="0" y="1"/>
                  </a:moveTo>
                  <a:lnTo>
                    <a:pt x="0" y="4120"/>
                  </a:lnTo>
                  <a:lnTo>
                    <a:pt x="63484" y="4120"/>
                  </a:lnTo>
                  <a:lnTo>
                    <a:pt x="6348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98"/>
            <p:cNvSpPr/>
            <p:nvPr/>
          </p:nvSpPr>
          <p:spPr>
            <a:xfrm>
              <a:off x="-25"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98"/>
            <p:cNvSpPr/>
            <p:nvPr/>
          </p:nvSpPr>
          <p:spPr>
            <a:xfrm>
              <a:off x="824064" y="2816286"/>
              <a:ext cx="1337833" cy="131498"/>
            </a:xfrm>
            <a:custGeom>
              <a:rect b="b" l="l" r="r" t="t"/>
              <a:pathLst>
                <a:path extrusionOk="0" h="4109" w="41804">
                  <a:moveTo>
                    <a:pt x="0" y="1"/>
                  </a:moveTo>
                  <a:lnTo>
                    <a:pt x="0" y="4108"/>
                  </a:lnTo>
                  <a:lnTo>
                    <a:pt x="41803" y="4108"/>
                  </a:lnTo>
                  <a:lnTo>
                    <a:pt x="418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98"/>
            <p:cNvSpPr/>
            <p:nvPr/>
          </p:nvSpPr>
          <p:spPr>
            <a:xfrm>
              <a:off x="582114" y="2816286"/>
              <a:ext cx="139499" cy="131498"/>
            </a:xfrm>
            <a:custGeom>
              <a:rect b="b" l="l" r="r" t="t"/>
              <a:pathLst>
                <a:path extrusionOk="0" h="4109" w="4359">
                  <a:moveTo>
                    <a:pt x="1" y="1"/>
                  </a:moveTo>
                  <a:lnTo>
                    <a:pt x="1"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98"/>
            <p:cNvSpPr/>
            <p:nvPr/>
          </p:nvSpPr>
          <p:spPr>
            <a:xfrm>
              <a:off x="8756420"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98"/>
            <p:cNvSpPr/>
            <p:nvPr/>
          </p:nvSpPr>
          <p:spPr>
            <a:xfrm>
              <a:off x="7790219"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98"/>
            <p:cNvSpPr/>
            <p:nvPr/>
          </p:nvSpPr>
          <p:spPr>
            <a:xfrm>
              <a:off x="6982098" y="2816286"/>
              <a:ext cx="1154938" cy="131498"/>
            </a:xfrm>
            <a:custGeom>
              <a:rect b="b" l="l" r="r" t="t"/>
              <a:pathLst>
                <a:path extrusionOk="0" h="4109" w="36089">
                  <a:moveTo>
                    <a:pt x="1" y="1"/>
                  </a:moveTo>
                  <a:lnTo>
                    <a:pt x="1" y="4108"/>
                  </a:lnTo>
                  <a:lnTo>
                    <a:pt x="36089" y="4108"/>
                  </a:lnTo>
                  <a:lnTo>
                    <a:pt x="3608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98"/>
            <p:cNvSpPr/>
            <p:nvPr/>
          </p:nvSpPr>
          <p:spPr>
            <a:xfrm>
              <a:off x="8279016" y="2816286"/>
              <a:ext cx="139883" cy="131498"/>
            </a:xfrm>
            <a:custGeom>
              <a:rect b="b" l="l" r="r" t="t"/>
              <a:pathLst>
                <a:path extrusionOk="0" h="4109" w="4371">
                  <a:moveTo>
                    <a:pt x="1" y="1"/>
                  </a:moveTo>
                  <a:lnTo>
                    <a:pt x="1" y="4108"/>
                  </a:lnTo>
                  <a:lnTo>
                    <a:pt x="4370" y="4108"/>
                  </a:lnTo>
                  <a:lnTo>
                    <a:pt x="4370"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 name="Google Shape;1190;p98"/>
          <p:cNvSpPr txBox="1"/>
          <p:nvPr>
            <p:ph type="ctrTitle"/>
          </p:nvPr>
        </p:nvSpPr>
        <p:spPr>
          <a:xfrm flipH="1">
            <a:off x="6355375" y="-142871"/>
            <a:ext cx="14358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191" name="Google Shape;1191;p98"/>
          <p:cNvSpPr txBox="1"/>
          <p:nvPr>
            <p:ph idx="1" type="subTitle"/>
          </p:nvPr>
        </p:nvSpPr>
        <p:spPr>
          <a:xfrm flipH="1">
            <a:off x="6040625" y="1928650"/>
            <a:ext cx="20664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1192" name="Google Shape;1192;p98"/>
          <p:cNvSpPr txBox="1"/>
          <p:nvPr>
            <p:ph idx="2" type="ctrTitle"/>
          </p:nvPr>
        </p:nvSpPr>
        <p:spPr>
          <a:xfrm flipH="1">
            <a:off x="1037600"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1193" name="Google Shape;1193;p98"/>
          <p:cNvSpPr txBox="1"/>
          <p:nvPr>
            <p:ph idx="3" type="subTitle"/>
          </p:nvPr>
        </p:nvSpPr>
        <p:spPr>
          <a:xfrm flipH="1">
            <a:off x="1037000"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1194" name="Google Shape;1194;p98"/>
          <p:cNvSpPr txBox="1"/>
          <p:nvPr>
            <p:ph idx="4" type="ctrTitle"/>
          </p:nvPr>
        </p:nvSpPr>
        <p:spPr>
          <a:xfrm flipH="1">
            <a:off x="3829056" y="-219071"/>
            <a:ext cx="14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195" name="Google Shape;1195;p98"/>
          <p:cNvSpPr txBox="1"/>
          <p:nvPr>
            <p:ph idx="5" type="subTitle"/>
          </p:nvPr>
        </p:nvSpPr>
        <p:spPr>
          <a:xfrm flipH="1">
            <a:off x="3539465"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1196" name="Google Shape;1196;p98"/>
          <p:cNvSpPr txBox="1"/>
          <p:nvPr>
            <p:ph idx="6"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197" name="Google Shape;1197;p98"/>
          <p:cNvSpPr txBox="1"/>
          <p:nvPr>
            <p:ph idx="7" type="ctrTitle"/>
          </p:nvPr>
        </p:nvSpPr>
        <p:spPr>
          <a:xfrm flipH="1">
            <a:off x="353911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1198" name="Google Shape;1198;p98"/>
          <p:cNvSpPr txBox="1"/>
          <p:nvPr>
            <p:ph idx="8" type="ctrTitle"/>
          </p:nvPr>
        </p:nvSpPr>
        <p:spPr>
          <a:xfrm flipH="1">
            <a:off x="604196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199" name="Shape 1199"/>
        <p:cNvGrpSpPr/>
        <p:nvPr/>
      </p:nvGrpSpPr>
      <p:grpSpPr>
        <a:xfrm>
          <a:off x="0" y="0"/>
          <a:ext cx="0" cy="0"/>
          <a:chOff x="0" y="0"/>
          <a:chExt cx="0" cy="0"/>
        </a:xfrm>
      </p:grpSpPr>
      <p:sp>
        <p:nvSpPr>
          <p:cNvPr id="1200" name="Google Shape;1200;p99"/>
          <p:cNvSpPr/>
          <p:nvPr/>
        </p:nvSpPr>
        <p:spPr>
          <a:xfrm>
            <a:off x="0" y="1584850"/>
            <a:ext cx="4361919"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99"/>
          <p:cNvSpPr/>
          <p:nvPr/>
        </p:nvSpPr>
        <p:spPr>
          <a:xfrm>
            <a:off x="6076300" y="1584850"/>
            <a:ext cx="1243658" cy="241393"/>
          </a:xfrm>
          <a:custGeom>
            <a:rect b="b" l="l" r="r" t="t"/>
            <a:pathLst>
              <a:path extrusionOk="0" h="5847" w="19503">
                <a:moveTo>
                  <a:pt x="0" y="1"/>
                </a:moveTo>
                <a:lnTo>
                  <a:pt x="0" y="5847"/>
                </a:lnTo>
                <a:lnTo>
                  <a:pt x="19503" y="5847"/>
                </a:lnTo>
                <a:lnTo>
                  <a:pt x="195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99"/>
          <p:cNvSpPr/>
          <p:nvPr/>
        </p:nvSpPr>
        <p:spPr>
          <a:xfrm>
            <a:off x="2172024" y="3002644"/>
            <a:ext cx="1243656" cy="240911"/>
          </a:xfrm>
          <a:custGeom>
            <a:rect b="b" l="l" r="r" t="t"/>
            <a:pathLst>
              <a:path extrusionOk="0" h="5847" w="30184">
                <a:moveTo>
                  <a:pt x="1" y="0"/>
                </a:moveTo>
                <a:lnTo>
                  <a:pt x="1" y="5846"/>
                </a:lnTo>
                <a:lnTo>
                  <a:pt x="30183" y="5846"/>
                </a:lnTo>
                <a:lnTo>
                  <a:pt x="301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99"/>
          <p:cNvSpPr/>
          <p:nvPr/>
        </p:nvSpPr>
        <p:spPr>
          <a:xfrm>
            <a:off x="4667250" y="3002650"/>
            <a:ext cx="4476882"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99"/>
          <p:cNvSpPr/>
          <p:nvPr/>
        </p:nvSpPr>
        <p:spPr>
          <a:xfrm>
            <a:off x="4552950" y="1584850"/>
            <a:ext cx="1342466" cy="241405"/>
          </a:xfrm>
          <a:custGeom>
            <a:rect b="b" l="l" r="r" t="t"/>
            <a:pathLst>
              <a:path extrusionOk="0" h="5859" w="146079">
                <a:moveTo>
                  <a:pt x="1" y="1"/>
                </a:moveTo>
                <a:lnTo>
                  <a:pt x="1" y="5858"/>
                </a:lnTo>
                <a:lnTo>
                  <a:pt x="146079" y="5858"/>
                </a:lnTo>
                <a:lnTo>
                  <a:pt x="1460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99"/>
          <p:cNvSpPr txBox="1"/>
          <p:nvPr>
            <p:ph type="ctrTitle"/>
          </p:nvPr>
        </p:nvSpPr>
        <p:spPr>
          <a:xfrm flipH="1">
            <a:off x="2189800" y="1848349"/>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1206" name="Google Shape;1206;p99"/>
          <p:cNvSpPr txBox="1"/>
          <p:nvPr>
            <p:ph idx="1" type="subTitle"/>
          </p:nvPr>
        </p:nvSpPr>
        <p:spPr>
          <a:xfrm flipH="1">
            <a:off x="2189801" y="2162325"/>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1207" name="Google Shape;1207;p99"/>
          <p:cNvSpPr txBox="1"/>
          <p:nvPr>
            <p:ph idx="2" type="ctrTitle"/>
          </p:nvPr>
        </p:nvSpPr>
        <p:spPr>
          <a:xfrm flipH="1">
            <a:off x="4811675" y="1848401"/>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1208" name="Google Shape;1208;p99"/>
          <p:cNvSpPr txBox="1"/>
          <p:nvPr>
            <p:ph idx="3" type="subTitle"/>
          </p:nvPr>
        </p:nvSpPr>
        <p:spPr>
          <a:xfrm flipH="1">
            <a:off x="4811675" y="2163531"/>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1209" name="Google Shape;1209;p99"/>
          <p:cNvSpPr txBox="1"/>
          <p:nvPr>
            <p:ph idx="4" type="ctrTitle"/>
          </p:nvPr>
        </p:nvSpPr>
        <p:spPr>
          <a:xfrm flipH="1">
            <a:off x="2189796" y="3103412"/>
            <a:ext cx="21639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200"/>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1210" name="Google Shape;1210;p99"/>
          <p:cNvSpPr txBox="1"/>
          <p:nvPr>
            <p:ph idx="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1211" name="Google Shape;1211;p99"/>
          <p:cNvSpPr txBox="1"/>
          <p:nvPr>
            <p:ph idx="6" type="ctrTitle"/>
          </p:nvPr>
        </p:nvSpPr>
        <p:spPr>
          <a:xfrm flipH="1">
            <a:off x="2189800" y="3258286"/>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1212" name="Google Shape;1212;p99"/>
          <p:cNvSpPr txBox="1"/>
          <p:nvPr>
            <p:ph idx="7" type="subTitle"/>
          </p:nvPr>
        </p:nvSpPr>
        <p:spPr>
          <a:xfrm flipH="1">
            <a:off x="2189801" y="3572262"/>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1213" name="Google Shape;1213;p99"/>
          <p:cNvSpPr txBox="1"/>
          <p:nvPr>
            <p:ph idx="8" type="ctrTitle"/>
          </p:nvPr>
        </p:nvSpPr>
        <p:spPr>
          <a:xfrm flipH="1">
            <a:off x="4811675" y="3258338"/>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1214" name="Google Shape;1214;p99"/>
          <p:cNvSpPr txBox="1"/>
          <p:nvPr>
            <p:ph idx="9" type="subTitle"/>
          </p:nvPr>
        </p:nvSpPr>
        <p:spPr>
          <a:xfrm flipH="1">
            <a:off x="4811675" y="3573468"/>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CUSTOM_6">
    <p:spTree>
      <p:nvGrpSpPr>
        <p:cNvPr id="1215" name="Shape 1215"/>
        <p:cNvGrpSpPr/>
        <p:nvPr/>
      </p:nvGrpSpPr>
      <p:grpSpPr>
        <a:xfrm>
          <a:off x="0" y="0"/>
          <a:ext cx="0" cy="0"/>
          <a:chOff x="0" y="0"/>
          <a:chExt cx="0" cy="0"/>
        </a:xfrm>
      </p:grpSpPr>
      <p:sp>
        <p:nvSpPr>
          <p:cNvPr id="1216" name="Google Shape;1216;p100"/>
          <p:cNvSpPr txBox="1"/>
          <p:nvPr>
            <p:ph type="ctrTitle"/>
          </p:nvPr>
        </p:nvSpPr>
        <p:spPr>
          <a:xfrm flipH="1">
            <a:off x="2266008" y="1775350"/>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217" name="Google Shape;1217;p100"/>
          <p:cNvSpPr txBox="1"/>
          <p:nvPr>
            <p:ph idx="2" type="ctrTitle"/>
          </p:nvPr>
        </p:nvSpPr>
        <p:spPr>
          <a:xfrm flipH="1">
            <a:off x="4714188" y="1775427"/>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218" name="Google Shape;1218;p100"/>
          <p:cNvSpPr txBox="1"/>
          <p:nvPr>
            <p:ph idx="1" type="subTitle"/>
          </p:nvPr>
        </p:nvSpPr>
        <p:spPr>
          <a:xfrm flipH="1">
            <a:off x="4714175" y="2208199"/>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219" name="Google Shape;1219;p100"/>
          <p:cNvSpPr txBox="1"/>
          <p:nvPr>
            <p:ph idx="3" type="ctrTitle"/>
          </p:nvPr>
        </p:nvSpPr>
        <p:spPr>
          <a:xfrm flipH="1">
            <a:off x="2266001" y="3155675"/>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220" name="Google Shape;1220;p100"/>
          <p:cNvSpPr txBox="1"/>
          <p:nvPr>
            <p:ph idx="4" type="subTitle"/>
          </p:nvPr>
        </p:nvSpPr>
        <p:spPr>
          <a:xfrm flipH="1">
            <a:off x="2266000" y="3585925"/>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221" name="Google Shape;1221;p100"/>
          <p:cNvSpPr txBox="1"/>
          <p:nvPr>
            <p:ph idx="5" type="ctrTitle"/>
          </p:nvPr>
        </p:nvSpPr>
        <p:spPr>
          <a:xfrm flipH="1">
            <a:off x="4714200" y="3155754"/>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222" name="Google Shape;1222;p100"/>
          <p:cNvSpPr txBox="1"/>
          <p:nvPr>
            <p:ph idx="6" type="subTitle"/>
          </p:nvPr>
        </p:nvSpPr>
        <p:spPr>
          <a:xfrm flipH="1">
            <a:off x="4714175" y="3585925"/>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223" name="Google Shape;1223;p100"/>
          <p:cNvSpPr txBox="1"/>
          <p:nvPr>
            <p:ph idx="7"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1224" name="Google Shape;1224;p100"/>
          <p:cNvSpPr txBox="1"/>
          <p:nvPr>
            <p:ph idx="8" type="subTitle"/>
          </p:nvPr>
        </p:nvSpPr>
        <p:spPr>
          <a:xfrm flipH="1">
            <a:off x="2266008" y="2208197"/>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4">
    <p:spTree>
      <p:nvGrpSpPr>
        <p:cNvPr id="1225" name="Shape 1225"/>
        <p:cNvGrpSpPr/>
        <p:nvPr/>
      </p:nvGrpSpPr>
      <p:grpSpPr>
        <a:xfrm>
          <a:off x="0" y="0"/>
          <a:ext cx="0" cy="0"/>
          <a:chOff x="0" y="0"/>
          <a:chExt cx="0" cy="0"/>
        </a:xfrm>
      </p:grpSpPr>
      <p:sp>
        <p:nvSpPr>
          <p:cNvPr id="1226" name="Google Shape;1226;p101"/>
          <p:cNvSpPr/>
          <p:nvPr/>
        </p:nvSpPr>
        <p:spPr>
          <a:xfrm>
            <a:off x="6200875" y="1515825"/>
            <a:ext cx="2943127" cy="241405"/>
          </a:xfrm>
          <a:custGeom>
            <a:rect b="b" l="l" r="r" t="t"/>
            <a:pathLst>
              <a:path extrusionOk="0" h="5859" w="146079">
                <a:moveTo>
                  <a:pt x="1" y="1"/>
                </a:moveTo>
                <a:lnTo>
                  <a:pt x="1" y="5858"/>
                </a:lnTo>
                <a:lnTo>
                  <a:pt x="146079" y="5858"/>
                </a:lnTo>
                <a:lnTo>
                  <a:pt x="146079" y="1"/>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01"/>
          <p:cNvSpPr txBox="1"/>
          <p:nvPr>
            <p:ph idx="1" type="body"/>
          </p:nvPr>
        </p:nvSpPr>
        <p:spPr>
          <a:xfrm>
            <a:off x="5438700" y="1973025"/>
            <a:ext cx="31242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Font typeface="Raleway SemiBold"/>
              <a:buChar char="●"/>
              <a:defRPr sz="1600"/>
            </a:lvl1pPr>
            <a:lvl2pPr indent="-330200" lvl="1" marL="914400" rtl="0" algn="r">
              <a:spcBef>
                <a:spcPts val="0"/>
              </a:spcBef>
              <a:spcAft>
                <a:spcPts val="0"/>
              </a:spcAft>
              <a:buSzPts val="1600"/>
              <a:buFont typeface="Nunito Light"/>
              <a:buChar char="○"/>
              <a:defRPr sz="1600"/>
            </a:lvl2pPr>
            <a:lvl3pPr indent="-330200" lvl="2" marL="1371600" rtl="0" algn="r">
              <a:spcBef>
                <a:spcPts val="1600"/>
              </a:spcBef>
              <a:spcAft>
                <a:spcPts val="0"/>
              </a:spcAft>
              <a:buSzPts val="1600"/>
              <a:buFont typeface="Nunito Light"/>
              <a:buChar char="■"/>
              <a:defRPr sz="1600"/>
            </a:lvl3pPr>
            <a:lvl4pPr indent="-330200" lvl="3" marL="1828800" rtl="0" algn="r">
              <a:spcBef>
                <a:spcPts val="1600"/>
              </a:spcBef>
              <a:spcAft>
                <a:spcPts val="0"/>
              </a:spcAft>
              <a:buSzPts val="1600"/>
              <a:buFont typeface="Nunito Light"/>
              <a:buChar char="●"/>
              <a:defRPr sz="1600"/>
            </a:lvl4pPr>
            <a:lvl5pPr indent="-330200" lvl="4" marL="2286000" rtl="0" algn="r">
              <a:spcBef>
                <a:spcPts val="1600"/>
              </a:spcBef>
              <a:spcAft>
                <a:spcPts val="0"/>
              </a:spcAft>
              <a:buSzPts val="1600"/>
              <a:buFont typeface="Nunito Light"/>
              <a:buChar char="○"/>
              <a:defRPr sz="1600"/>
            </a:lvl5pPr>
            <a:lvl6pPr indent="-330200" lvl="5" marL="2743200" rtl="0" algn="r">
              <a:spcBef>
                <a:spcPts val="1600"/>
              </a:spcBef>
              <a:spcAft>
                <a:spcPts val="0"/>
              </a:spcAft>
              <a:buSzPts val="1600"/>
              <a:buFont typeface="Nunito Light"/>
              <a:buChar char="■"/>
              <a:defRPr sz="1600"/>
            </a:lvl6pPr>
            <a:lvl7pPr indent="-330200" lvl="6" marL="3200400" rtl="0" algn="r">
              <a:spcBef>
                <a:spcPts val="1600"/>
              </a:spcBef>
              <a:spcAft>
                <a:spcPts val="0"/>
              </a:spcAft>
              <a:buSzPts val="1600"/>
              <a:buFont typeface="Nunito Light"/>
              <a:buChar char="●"/>
              <a:defRPr sz="1600"/>
            </a:lvl7pPr>
            <a:lvl8pPr indent="-330200" lvl="7" marL="3657600" rtl="0" algn="r">
              <a:spcBef>
                <a:spcPts val="1600"/>
              </a:spcBef>
              <a:spcAft>
                <a:spcPts val="0"/>
              </a:spcAft>
              <a:buSzPts val="1600"/>
              <a:buFont typeface="Nunito Light"/>
              <a:buChar char="○"/>
              <a:defRPr sz="1600"/>
            </a:lvl8pPr>
            <a:lvl9pPr indent="-330200" lvl="8" marL="4114800" rtl="0" algn="r">
              <a:spcBef>
                <a:spcPts val="1600"/>
              </a:spcBef>
              <a:spcAft>
                <a:spcPts val="1600"/>
              </a:spcAft>
              <a:buSzPts val="1600"/>
              <a:buFont typeface="Nunito Light"/>
              <a:buChar char="■"/>
              <a:defRPr sz="1600"/>
            </a:lvl9pPr>
          </a:lstStyle>
          <a:p/>
        </p:txBody>
      </p:sp>
      <p:sp>
        <p:nvSpPr>
          <p:cNvPr id="1228" name="Google Shape;1228;p101"/>
          <p:cNvSpPr txBox="1"/>
          <p:nvPr>
            <p:ph type="title"/>
          </p:nvPr>
        </p:nvSpPr>
        <p:spPr>
          <a:xfrm>
            <a:off x="5438775" y="1168325"/>
            <a:ext cx="31242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
        <p:nvSpPr>
          <p:cNvPr id="1229" name="Google Shape;1229;p101"/>
          <p:cNvSpPr/>
          <p:nvPr/>
        </p:nvSpPr>
        <p:spPr>
          <a:xfrm>
            <a:off x="8318280" y="5018272"/>
            <a:ext cx="825726" cy="125232"/>
          </a:xfrm>
          <a:custGeom>
            <a:rect b="b" l="l" r="r" t="t"/>
            <a:pathLst>
              <a:path extrusionOk="0" h="2335" w="15396">
                <a:moveTo>
                  <a:pt x="1" y="1"/>
                </a:moveTo>
                <a:lnTo>
                  <a:pt x="1" y="2335"/>
                </a:lnTo>
                <a:lnTo>
                  <a:pt x="15395" y="2335"/>
                </a:lnTo>
                <a:lnTo>
                  <a:pt x="153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01"/>
          <p:cNvSpPr/>
          <p:nvPr/>
        </p:nvSpPr>
        <p:spPr>
          <a:xfrm>
            <a:off x="6473454" y="5018272"/>
            <a:ext cx="1685830" cy="125232"/>
          </a:xfrm>
          <a:custGeom>
            <a:rect b="b" l="l" r="r" t="t"/>
            <a:pathLst>
              <a:path extrusionOk="0" h="2335" w="31433">
                <a:moveTo>
                  <a:pt x="0" y="1"/>
                </a:moveTo>
                <a:lnTo>
                  <a:pt x="0" y="2335"/>
                </a:lnTo>
                <a:lnTo>
                  <a:pt x="31433" y="2335"/>
                </a:lnTo>
                <a:lnTo>
                  <a:pt x="314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01"/>
          <p:cNvSpPr/>
          <p:nvPr/>
        </p:nvSpPr>
        <p:spPr>
          <a:xfrm>
            <a:off x="6031569" y="4810127"/>
            <a:ext cx="2520459" cy="125875"/>
          </a:xfrm>
          <a:custGeom>
            <a:rect b="b" l="l" r="r" t="t"/>
            <a:pathLst>
              <a:path extrusionOk="0" h="2347" w="46995">
                <a:moveTo>
                  <a:pt x="0" y="1"/>
                </a:moveTo>
                <a:lnTo>
                  <a:pt x="0" y="2346"/>
                </a:lnTo>
                <a:lnTo>
                  <a:pt x="46994" y="2346"/>
                </a:lnTo>
                <a:lnTo>
                  <a:pt x="469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01"/>
          <p:cNvSpPr/>
          <p:nvPr/>
        </p:nvSpPr>
        <p:spPr>
          <a:xfrm>
            <a:off x="5564744" y="4810127"/>
            <a:ext cx="285486" cy="125875"/>
          </a:xfrm>
          <a:custGeom>
            <a:rect b="b" l="l" r="r" t="t"/>
            <a:pathLst>
              <a:path extrusionOk="0" h="2347" w="5323">
                <a:moveTo>
                  <a:pt x="1" y="1"/>
                </a:moveTo>
                <a:lnTo>
                  <a:pt x="1" y="2346"/>
                </a:lnTo>
                <a:lnTo>
                  <a:pt x="5323" y="2346"/>
                </a:lnTo>
                <a:lnTo>
                  <a:pt x="5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4_1">
    <p:spTree>
      <p:nvGrpSpPr>
        <p:cNvPr id="1233" name="Shape 1233"/>
        <p:cNvGrpSpPr/>
        <p:nvPr/>
      </p:nvGrpSpPr>
      <p:grpSpPr>
        <a:xfrm>
          <a:off x="0" y="0"/>
          <a:ext cx="0" cy="0"/>
          <a:chOff x="0" y="0"/>
          <a:chExt cx="0" cy="0"/>
        </a:xfrm>
      </p:grpSpPr>
      <p:sp>
        <p:nvSpPr>
          <p:cNvPr id="1234" name="Google Shape;1234;p102"/>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02"/>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02"/>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02"/>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02"/>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02"/>
          <p:cNvSpPr/>
          <p:nvPr/>
        </p:nvSpPr>
        <p:spPr>
          <a:xfrm flipH="1">
            <a:off x="1299983"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02"/>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02"/>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02"/>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02"/>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02"/>
          <p:cNvSpPr/>
          <p:nvPr/>
        </p:nvSpPr>
        <p:spPr>
          <a:xfrm>
            <a:off x="2094075" y="1123150"/>
            <a:ext cx="4955589" cy="4020450"/>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02"/>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5">
    <p:spTree>
      <p:nvGrpSpPr>
        <p:cNvPr id="1246" name="Shape 1246"/>
        <p:cNvGrpSpPr/>
        <p:nvPr/>
      </p:nvGrpSpPr>
      <p:grpSpPr>
        <a:xfrm>
          <a:off x="0" y="0"/>
          <a:ext cx="0" cy="0"/>
          <a:chOff x="0" y="0"/>
          <a:chExt cx="0" cy="0"/>
        </a:xfrm>
      </p:grpSpPr>
      <p:sp>
        <p:nvSpPr>
          <p:cNvPr id="1247" name="Google Shape;1247;p103"/>
          <p:cNvSpPr/>
          <p:nvPr/>
        </p:nvSpPr>
        <p:spPr>
          <a:xfrm>
            <a:off x="1817725" y="0"/>
            <a:ext cx="7326300" cy="390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03"/>
          <p:cNvSpPr txBox="1"/>
          <p:nvPr>
            <p:ph idx="1" type="body"/>
          </p:nvPr>
        </p:nvSpPr>
        <p:spPr>
          <a:xfrm>
            <a:off x="4579525" y="2388200"/>
            <a:ext cx="39327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Char char="●"/>
              <a:defRPr sz="1600"/>
            </a:lvl1pPr>
            <a:lvl2pPr indent="-330200" lvl="1" marL="914400" rtl="0">
              <a:spcBef>
                <a:spcPts val="0"/>
              </a:spcBef>
              <a:spcAft>
                <a:spcPts val="0"/>
              </a:spcAft>
              <a:buSzPts val="1600"/>
              <a:buChar char="○"/>
              <a:defRPr/>
            </a:lvl2pPr>
            <a:lvl3pPr indent="-323850" lvl="2" marL="1371600" rtl="0">
              <a:spcBef>
                <a:spcPts val="1600"/>
              </a:spcBef>
              <a:spcAft>
                <a:spcPts val="0"/>
              </a:spcAft>
              <a:buSzPts val="1500"/>
              <a:buChar char="■"/>
              <a:defRPr/>
            </a:lvl3pPr>
            <a:lvl4pPr indent="-323850" lvl="3" marL="1828800" rtl="0">
              <a:spcBef>
                <a:spcPts val="1600"/>
              </a:spcBef>
              <a:spcAft>
                <a:spcPts val="0"/>
              </a:spcAft>
              <a:buSzPts val="15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1150" lvl="6" marL="3200400" rtl="0">
              <a:spcBef>
                <a:spcPts val="1600"/>
              </a:spcBef>
              <a:spcAft>
                <a:spcPts val="0"/>
              </a:spcAft>
              <a:buSzPts val="1300"/>
              <a:buChar char="●"/>
              <a:defRPr/>
            </a:lvl7pPr>
            <a:lvl8pPr indent="-311150" lvl="7" marL="3657600" rtl="0">
              <a:spcBef>
                <a:spcPts val="1600"/>
              </a:spcBef>
              <a:spcAft>
                <a:spcPts val="0"/>
              </a:spcAft>
              <a:buSzPts val="1300"/>
              <a:buChar char="○"/>
              <a:defRPr/>
            </a:lvl8pPr>
            <a:lvl9pPr indent="-317500" lvl="8" marL="4114800" rtl="0">
              <a:spcBef>
                <a:spcPts val="1600"/>
              </a:spcBef>
              <a:spcAft>
                <a:spcPts val="1600"/>
              </a:spcAft>
              <a:buSzPts val="1400"/>
              <a:buChar char="■"/>
              <a:defRPr/>
            </a:lvl9pPr>
          </a:lstStyle>
          <a:p/>
        </p:txBody>
      </p:sp>
      <p:sp>
        <p:nvSpPr>
          <p:cNvPr id="1249" name="Google Shape;1249;p103"/>
          <p:cNvSpPr txBox="1"/>
          <p:nvPr>
            <p:ph type="title"/>
          </p:nvPr>
        </p:nvSpPr>
        <p:spPr>
          <a:xfrm>
            <a:off x="4579531" y="1714800"/>
            <a:ext cx="39633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lgn="r">
              <a:spcBef>
                <a:spcPts val="0"/>
              </a:spcBef>
              <a:spcAft>
                <a:spcPts val="0"/>
              </a:spcAft>
              <a:buNone/>
              <a:defRPr sz="3000"/>
            </a:lvl2pPr>
            <a:lvl3pPr lvl="2" rtl="0" algn="r">
              <a:spcBef>
                <a:spcPts val="0"/>
              </a:spcBef>
              <a:spcAft>
                <a:spcPts val="0"/>
              </a:spcAft>
              <a:buNone/>
              <a:defRPr sz="3000"/>
            </a:lvl3pPr>
            <a:lvl4pPr lvl="3" rtl="0" algn="r">
              <a:spcBef>
                <a:spcPts val="0"/>
              </a:spcBef>
              <a:spcAft>
                <a:spcPts val="0"/>
              </a:spcAft>
              <a:buNone/>
              <a:defRPr sz="3000"/>
            </a:lvl4pPr>
            <a:lvl5pPr lvl="4" rtl="0" algn="r">
              <a:spcBef>
                <a:spcPts val="0"/>
              </a:spcBef>
              <a:spcAft>
                <a:spcPts val="0"/>
              </a:spcAft>
              <a:buNone/>
              <a:defRPr sz="3000"/>
            </a:lvl5pPr>
            <a:lvl6pPr lvl="5" rtl="0" algn="r">
              <a:spcBef>
                <a:spcPts val="0"/>
              </a:spcBef>
              <a:spcAft>
                <a:spcPts val="0"/>
              </a:spcAft>
              <a:buNone/>
              <a:defRPr sz="3000"/>
            </a:lvl6pPr>
            <a:lvl7pPr lvl="6" rtl="0" algn="r">
              <a:spcBef>
                <a:spcPts val="0"/>
              </a:spcBef>
              <a:spcAft>
                <a:spcPts val="0"/>
              </a:spcAft>
              <a:buNone/>
              <a:defRPr sz="3000"/>
            </a:lvl7pPr>
            <a:lvl8pPr lvl="7" rtl="0" algn="r">
              <a:spcBef>
                <a:spcPts val="0"/>
              </a:spcBef>
              <a:spcAft>
                <a:spcPts val="0"/>
              </a:spcAft>
              <a:buNone/>
              <a:defRPr sz="3000"/>
            </a:lvl8pPr>
            <a:lvl9pPr lvl="8" rtl="0" algn="r">
              <a:spcBef>
                <a:spcPts val="0"/>
              </a:spcBef>
              <a:spcAft>
                <a:spcPts val="0"/>
              </a:spcAft>
              <a:buNone/>
              <a:defRPr sz="3000"/>
            </a:lvl9pPr>
          </a:lstStyle>
          <a:p/>
        </p:txBody>
      </p:sp>
      <p:sp>
        <p:nvSpPr>
          <p:cNvPr id="1250" name="Google Shape;1250;p103"/>
          <p:cNvSpPr/>
          <p:nvPr/>
        </p:nvSpPr>
        <p:spPr>
          <a:xfrm>
            <a:off x="0" y="2156637"/>
            <a:ext cx="2107897" cy="128764"/>
          </a:xfrm>
          <a:custGeom>
            <a:rect b="b" l="l" r="r" t="t"/>
            <a:pathLst>
              <a:path extrusionOk="0" h="8298" w="135840">
                <a:moveTo>
                  <a:pt x="1" y="1"/>
                </a:moveTo>
                <a:lnTo>
                  <a:pt x="1" y="8298"/>
                </a:lnTo>
                <a:lnTo>
                  <a:pt x="135840" y="8298"/>
                </a:lnTo>
                <a:lnTo>
                  <a:pt x="1358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103"/>
          <p:cNvSpPr/>
          <p:nvPr/>
        </p:nvSpPr>
        <p:spPr>
          <a:xfrm>
            <a:off x="2107970" y="2156637"/>
            <a:ext cx="1115538" cy="128764"/>
          </a:xfrm>
          <a:custGeom>
            <a:rect b="b" l="l" r="r" t="t"/>
            <a:pathLst>
              <a:path extrusionOk="0" h="8298" w="71889">
                <a:moveTo>
                  <a:pt x="1" y="1"/>
                </a:moveTo>
                <a:lnTo>
                  <a:pt x="1" y="8298"/>
                </a:lnTo>
                <a:lnTo>
                  <a:pt x="71889" y="8298"/>
                </a:lnTo>
                <a:lnTo>
                  <a:pt x="718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103"/>
          <p:cNvSpPr/>
          <p:nvPr/>
        </p:nvSpPr>
        <p:spPr>
          <a:xfrm>
            <a:off x="430892" y="2369856"/>
            <a:ext cx="1645026" cy="128764"/>
          </a:xfrm>
          <a:custGeom>
            <a:rect b="b" l="l" r="r" t="t"/>
            <a:pathLst>
              <a:path extrusionOk="0" h="8298" w="106011">
                <a:moveTo>
                  <a:pt x="1" y="1"/>
                </a:moveTo>
                <a:lnTo>
                  <a:pt x="1" y="8297"/>
                </a:lnTo>
                <a:lnTo>
                  <a:pt x="106011" y="8297"/>
                </a:lnTo>
                <a:lnTo>
                  <a:pt x="1060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03"/>
          <p:cNvSpPr/>
          <p:nvPr/>
        </p:nvSpPr>
        <p:spPr>
          <a:xfrm>
            <a:off x="1597826" y="2369856"/>
            <a:ext cx="478141" cy="128764"/>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03"/>
          <p:cNvSpPr/>
          <p:nvPr/>
        </p:nvSpPr>
        <p:spPr>
          <a:xfrm>
            <a:off x="2665754" y="2369856"/>
            <a:ext cx="557777" cy="128764"/>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03"/>
          <p:cNvSpPr/>
          <p:nvPr/>
        </p:nvSpPr>
        <p:spPr>
          <a:xfrm>
            <a:off x="0" y="3222713"/>
            <a:ext cx="1472750" cy="128392"/>
          </a:xfrm>
          <a:custGeom>
            <a:rect b="b" l="l" r="r" t="t"/>
            <a:pathLst>
              <a:path extrusionOk="0" h="8274" w="94909">
                <a:moveTo>
                  <a:pt x="1" y="1"/>
                </a:moveTo>
                <a:lnTo>
                  <a:pt x="1" y="8274"/>
                </a:lnTo>
                <a:lnTo>
                  <a:pt x="94908" y="8274"/>
                </a:lnTo>
                <a:lnTo>
                  <a:pt x="949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03"/>
          <p:cNvSpPr/>
          <p:nvPr/>
        </p:nvSpPr>
        <p:spPr>
          <a:xfrm>
            <a:off x="2202118" y="2369856"/>
            <a:ext cx="128764" cy="128764"/>
          </a:xfrm>
          <a:custGeom>
            <a:rect b="b" l="l" r="r" t="t"/>
            <a:pathLst>
              <a:path extrusionOk="0" h="8298" w="8298">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103"/>
          <p:cNvSpPr/>
          <p:nvPr/>
        </p:nvSpPr>
        <p:spPr>
          <a:xfrm>
            <a:off x="2406772" y="2369856"/>
            <a:ext cx="128764" cy="128764"/>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103"/>
          <p:cNvSpPr/>
          <p:nvPr/>
        </p:nvSpPr>
        <p:spPr>
          <a:xfrm>
            <a:off x="2061089" y="2796292"/>
            <a:ext cx="128764" cy="128749"/>
          </a:xfrm>
          <a:custGeom>
            <a:rect b="b" l="l" r="r" t="t"/>
            <a:pathLst>
              <a:path extrusionOk="0" h="8297" w="8298">
                <a:moveTo>
                  <a:pt x="0" y="0"/>
                </a:moveTo>
                <a:lnTo>
                  <a:pt x="0" y="8297"/>
                </a:lnTo>
                <a:lnTo>
                  <a:pt x="8297" y="8297"/>
                </a:lnTo>
                <a:lnTo>
                  <a:pt x="82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03"/>
          <p:cNvSpPr/>
          <p:nvPr/>
        </p:nvSpPr>
        <p:spPr>
          <a:xfrm>
            <a:off x="1856436" y="2796292"/>
            <a:ext cx="128376" cy="128749"/>
          </a:xfrm>
          <a:custGeom>
            <a:rect b="b" l="l" r="r" t="t"/>
            <a:pathLst>
              <a:path extrusionOk="0" h="8297" w="8273">
                <a:moveTo>
                  <a:pt x="0" y="0"/>
                </a:moveTo>
                <a:lnTo>
                  <a:pt x="0" y="8297"/>
                </a:lnTo>
                <a:lnTo>
                  <a:pt x="8273" y="8297"/>
                </a:lnTo>
                <a:lnTo>
                  <a:pt x="8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03"/>
          <p:cNvSpPr/>
          <p:nvPr/>
        </p:nvSpPr>
        <p:spPr>
          <a:xfrm>
            <a:off x="641505" y="2796292"/>
            <a:ext cx="128764" cy="128749"/>
          </a:xfrm>
          <a:custGeom>
            <a:rect b="b" l="l" r="r" t="t"/>
            <a:pathLst>
              <a:path extrusionOk="0" h="8297" w="8298">
                <a:moveTo>
                  <a:pt x="1" y="0"/>
                </a:moveTo>
                <a:lnTo>
                  <a:pt x="1"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03"/>
          <p:cNvSpPr/>
          <p:nvPr/>
        </p:nvSpPr>
        <p:spPr>
          <a:xfrm>
            <a:off x="3094800" y="2583074"/>
            <a:ext cx="128749" cy="128764"/>
          </a:xfrm>
          <a:custGeom>
            <a:rect b="b" l="l" r="r" t="t"/>
            <a:pathLst>
              <a:path extrusionOk="0" h="8298"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03"/>
          <p:cNvSpPr/>
          <p:nvPr/>
        </p:nvSpPr>
        <p:spPr>
          <a:xfrm>
            <a:off x="191634" y="2369856"/>
            <a:ext cx="128764" cy="128764"/>
          </a:xfrm>
          <a:custGeom>
            <a:rect b="b" l="l" r="r" t="t"/>
            <a:pathLst>
              <a:path extrusionOk="0" h="8298" w="8298">
                <a:moveTo>
                  <a:pt x="1" y="1"/>
                </a:moveTo>
                <a:lnTo>
                  <a:pt x="1"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03"/>
          <p:cNvSpPr/>
          <p:nvPr/>
        </p:nvSpPr>
        <p:spPr>
          <a:xfrm>
            <a:off x="1339573" y="3009138"/>
            <a:ext cx="1644653" cy="128749"/>
          </a:xfrm>
          <a:custGeom>
            <a:rect b="b" l="l" r="r" t="t"/>
            <a:pathLst>
              <a:path extrusionOk="0" h="8297" w="105987">
                <a:moveTo>
                  <a:pt x="1" y="0"/>
                </a:moveTo>
                <a:lnTo>
                  <a:pt x="1" y="8297"/>
                </a:lnTo>
                <a:lnTo>
                  <a:pt x="105987" y="8297"/>
                </a:lnTo>
                <a:lnTo>
                  <a:pt x="1059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103"/>
          <p:cNvSpPr/>
          <p:nvPr/>
        </p:nvSpPr>
        <p:spPr>
          <a:xfrm>
            <a:off x="1339573" y="3009138"/>
            <a:ext cx="478156" cy="128749"/>
          </a:xfrm>
          <a:custGeom>
            <a:rect b="b" l="l" r="r" t="t"/>
            <a:pathLst>
              <a:path extrusionOk="0" h="8297" w="30814">
                <a:moveTo>
                  <a:pt x="1" y="0"/>
                </a:moveTo>
                <a:lnTo>
                  <a:pt x="1" y="8297"/>
                </a:lnTo>
                <a:lnTo>
                  <a:pt x="30813" y="8297"/>
                </a:lnTo>
                <a:lnTo>
                  <a:pt x="308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03"/>
          <p:cNvSpPr/>
          <p:nvPr/>
        </p:nvSpPr>
        <p:spPr>
          <a:xfrm>
            <a:off x="0" y="3009510"/>
            <a:ext cx="749775" cy="128376"/>
          </a:xfrm>
          <a:custGeom>
            <a:rect b="b" l="l" r="r" t="t"/>
            <a:pathLst>
              <a:path extrusionOk="0" h="8273" w="48318">
                <a:moveTo>
                  <a:pt x="1" y="0"/>
                </a:moveTo>
                <a:lnTo>
                  <a:pt x="1" y="8273"/>
                </a:lnTo>
                <a:lnTo>
                  <a:pt x="48318" y="8273"/>
                </a:lnTo>
                <a:lnTo>
                  <a:pt x="483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103"/>
          <p:cNvSpPr/>
          <p:nvPr/>
        </p:nvSpPr>
        <p:spPr>
          <a:xfrm>
            <a:off x="1084687" y="3009138"/>
            <a:ext cx="128764" cy="128749"/>
          </a:xfrm>
          <a:custGeom>
            <a:rect b="b" l="l" r="r" t="t"/>
            <a:pathLst>
              <a:path extrusionOk="0" h="8297" w="8298">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03"/>
          <p:cNvSpPr/>
          <p:nvPr/>
        </p:nvSpPr>
        <p:spPr>
          <a:xfrm>
            <a:off x="879662" y="3009138"/>
            <a:ext cx="128749" cy="128749"/>
          </a:xfrm>
          <a:custGeom>
            <a:rect b="b" l="l" r="r" t="t"/>
            <a:pathLst>
              <a:path extrusionOk="0" h="8297"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103"/>
          <p:cNvSpPr/>
          <p:nvPr/>
        </p:nvSpPr>
        <p:spPr>
          <a:xfrm>
            <a:off x="533979" y="3435558"/>
            <a:ext cx="128749" cy="128764"/>
          </a:xfrm>
          <a:custGeom>
            <a:rect b="b" l="l" r="r" t="t"/>
            <a:pathLst>
              <a:path extrusionOk="0" h="8298" w="8297">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103"/>
          <p:cNvSpPr/>
          <p:nvPr/>
        </p:nvSpPr>
        <p:spPr>
          <a:xfrm>
            <a:off x="338622" y="3435558"/>
            <a:ext cx="128749" cy="128764"/>
          </a:xfrm>
          <a:custGeom>
            <a:rect b="b" l="l" r="r" t="t"/>
            <a:pathLst>
              <a:path extrusionOk="0" h="8298" w="8297">
                <a:moveTo>
                  <a:pt x="0" y="1"/>
                </a:moveTo>
                <a:lnTo>
                  <a:pt x="0" y="8297"/>
                </a:lnTo>
                <a:lnTo>
                  <a:pt x="8297" y="8297"/>
                </a:lnTo>
                <a:lnTo>
                  <a:pt x="82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03"/>
          <p:cNvSpPr/>
          <p:nvPr/>
        </p:nvSpPr>
        <p:spPr>
          <a:xfrm>
            <a:off x="142891" y="3435558"/>
            <a:ext cx="128764" cy="128764"/>
          </a:xfrm>
          <a:custGeom>
            <a:rect b="b" l="l" r="r" t="t"/>
            <a:pathLst>
              <a:path extrusionOk="0" h="8298" w="8298">
                <a:moveTo>
                  <a:pt x="0" y="1"/>
                </a:moveTo>
                <a:lnTo>
                  <a:pt x="0"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03"/>
          <p:cNvSpPr/>
          <p:nvPr/>
        </p:nvSpPr>
        <p:spPr>
          <a:xfrm>
            <a:off x="3094800" y="3009138"/>
            <a:ext cx="128749" cy="128749"/>
          </a:xfrm>
          <a:custGeom>
            <a:rect b="b" l="l" r="r" t="t"/>
            <a:pathLst>
              <a:path extrusionOk="0" h="8297" w="8297">
                <a:moveTo>
                  <a:pt x="0" y="0"/>
                </a:moveTo>
                <a:lnTo>
                  <a:pt x="0" y="8297"/>
                </a:lnTo>
                <a:lnTo>
                  <a:pt x="8297" y="8297"/>
                </a:lnTo>
                <a:lnTo>
                  <a:pt x="8297"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103"/>
          <p:cNvSpPr/>
          <p:nvPr/>
        </p:nvSpPr>
        <p:spPr>
          <a:xfrm>
            <a:off x="1676332" y="2583074"/>
            <a:ext cx="1314984" cy="128764"/>
          </a:xfrm>
          <a:custGeom>
            <a:rect b="b" l="l" r="r" t="t"/>
            <a:pathLst>
              <a:path extrusionOk="0" h="8298" w="84742">
                <a:moveTo>
                  <a:pt x="1" y="0"/>
                </a:moveTo>
                <a:lnTo>
                  <a:pt x="1" y="8297"/>
                </a:lnTo>
                <a:lnTo>
                  <a:pt x="84741" y="8297"/>
                </a:lnTo>
                <a:lnTo>
                  <a:pt x="847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03"/>
          <p:cNvSpPr/>
          <p:nvPr/>
        </p:nvSpPr>
        <p:spPr>
          <a:xfrm>
            <a:off x="2267232" y="2796292"/>
            <a:ext cx="956281" cy="128749"/>
          </a:xfrm>
          <a:custGeom>
            <a:rect b="b" l="l" r="r" t="t"/>
            <a:pathLst>
              <a:path extrusionOk="0" h="8297" w="61626">
                <a:moveTo>
                  <a:pt x="1" y="0"/>
                </a:moveTo>
                <a:lnTo>
                  <a:pt x="1" y="8297"/>
                </a:lnTo>
                <a:lnTo>
                  <a:pt x="61626" y="8297"/>
                </a:lnTo>
                <a:lnTo>
                  <a:pt x="61626"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03"/>
          <p:cNvSpPr/>
          <p:nvPr/>
        </p:nvSpPr>
        <p:spPr>
          <a:xfrm>
            <a:off x="641505" y="2796292"/>
            <a:ext cx="896384" cy="128749"/>
          </a:xfrm>
          <a:custGeom>
            <a:rect b="b" l="l" r="r" t="t"/>
            <a:pathLst>
              <a:path extrusionOk="0" h="8297" w="57766">
                <a:moveTo>
                  <a:pt x="1" y="0"/>
                </a:moveTo>
                <a:lnTo>
                  <a:pt x="1" y="8297"/>
                </a:lnTo>
                <a:lnTo>
                  <a:pt x="57765" y="8297"/>
                </a:lnTo>
                <a:lnTo>
                  <a:pt x="57765"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03"/>
          <p:cNvSpPr/>
          <p:nvPr/>
        </p:nvSpPr>
        <p:spPr>
          <a:xfrm>
            <a:off x="0" y="2796292"/>
            <a:ext cx="449495" cy="128749"/>
          </a:xfrm>
          <a:custGeom>
            <a:rect b="b" l="l" r="r" t="t"/>
            <a:pathLst>
              <a:path extrusionOk="0" h="8297" w="28967">
                <a:moveTo>
                  <a:pt x="1" y="0"/>
                </a:moveTo>
                <a:lnTo>
                  <a:pt x="1" y="8297"/>
                </a:lnTo>
                <a:lnTo>
                  <a:pt x="28967" y="8297"/>
                </a:lnTo>
                <a:lnTo>
                  <a:pt x="289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103"/>
          <p:cNvSpPr/>
          <p:nvPr/>
        </p:nvSpPr>
        <p:spPr>
          <a:xfrm>
            <a:off x="1676332" y="3222340"/>
            <a:ext cx="1547157" cy="128764"/>
          </a:xfrm>
          <a:custGeom>
            <a:rect b="b" l="l" r="r" t="t"/>
            <a:pathLst>
              <a:path extrusionOk="0" h="8298" w="99704">
                <a:moveTo>
                  <a:pt x="1" y="1"/>
                </a:moveTo>
                <a:lnTo>
                  <a:pt x="1" y="8298"/>
                </a:lnTo>
                <a:lnTo>
                  <a:pt x="99704" y="8298"/>
                </a:lnTo>
                <a:lnTo>
                  <a:pt x="99704"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03"/>
          <p:cNvSpPr/>
          <p:nvPr/>
        </p:nvSpPr>
        <p:spPr>
          <a:xfrm>
            <a:off x="2522506" y="3435558"/>
            <a:ext cx="701019" cy="128764"/>
          </a:xfrm>
          <a:custGeom>
            <a:rect b="b" l="l" r="r" t="t"/>
            <a:pathLst>
              <a:path extrusionOk="0" h="8298" w="45176">
                <a:moveTo>
                  <a:pt x="0" y="1"/>
                </a:moveTo>
                <a:lnTo>
                  <a:pt x="0" y="8297"/>
                </a:lnTo>
                <a:lnTo>
                  <a:pt x="45176" y="8297"/>
                </a:lnTo>
                <a:lnTo>
                  <a:pt x="451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03"/>
          <p:cNvSpPr/>
          <p:nvPr/>
        </p:nvSpPr>
        <p:spPr>
          <a:xfrm>
            <a:off x="0" y="2583074"/>
            <a:ext cx="1277773" cy="128764"/>
          </a:xfrm>
          <a:custGeom>
            <a:rect b="b" l="l" r="r" t="t"/>
            <a:pathLst>
              <a:path extrusionOk="0" h="8298" w="82344">
                <a:moveTo>
                  <a:pt x="1" y="0"/>
                </a:moveTo>
                <a:lnTo>
                  <a:pt x="1" y="8297"/>
                </a:lnTo>
                <a:lnTo>
                  <a:pt x="82343" y="8297"/>
                </a:lnTo>
                <a:lnTo>
                  <a:pt x="823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103"/>
          <p:cNvSpPr/>
          <p:nvPr/>
        </p:nvSpPr>
        <p:spPr>
          <a:xfrm>
            <a:off x="812313" y="3435558"/>
            <a:ext cx="1562783" cy="128764"/>
          </a:xfrm>
          <a:custGeom>
            <a:rect b="b" l="l" r="r" t="t"/>
            <a:pathLst>
              <a:path extrusionOk="0" h="8298" w="100711">
                <a:moveTo>
                  <a:pt x="0" y="1"/>
                </a:moveTo>
                <a:lnTo>
                  <a:pt x="0" y="8297"/>
                </a:lnTo>
                <a:lnTo>
                  <a:pt x="100710" y="8297"/>
                </a:lnTo>
                <a:lnTo>
                  <a:pt x="10071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03"/>
          <p:cNvSpPr/>
          <p:nvPr/>
        </p:nvSpPr>
        <p:spPr>
          <a:xfrm>
            <a:off x="3223538" y="1474200"/>
            <a:ext cx="1086520" cy="2772465"/>
          </a:xfrm>
          <a:custGeom>
            <a:rect b="b" l="l" r="r" t="t"/>
            <a:pathLst>
              <a:path extrusionOk="0" h="178667" w="70019">
                <a:moveTo>
                  <a:pt x="1" y="1"/>
                </a:moveTo>
                <a:lnTo>
                  <a:pt x="1" y="22085"/>
                </a:lnTo>
                <a:lnTo>
                  <a:pt x="7434" y="22085"/>
                </a:lnTo>
                <a:cubicBezTo>
                  <a:pt x="22133" y="22637"/>
                  <a:pt x="29495" y="30574"/>
                  <a:pt x="29495" y="45848"/>
                </a:cubicBezTo>
                <a:lnTo>
                  <a:pt x="29495" y="60259"/>
                </a:lnTo>
                <a:cubicBezTo>
                  <a:pt x="29495" y="76397"/>
                  <a:pt x="35082" y="85941"/>
                  <a:pt x="46256" y="88914"/>
                </a:cubicBezTo>
                <a:lnTo>
                  <a:pt x="46256" y="89753"/>
                </a:lnTo>
                <a:cubicBezTo>
                  <a:pt x="35082" y="92727"/>
                  <a:pt x="29495" y="102270"/>
                  <a:pt x="29495" y="118408"/>
                </a:cubicBezTo>
                <a:lnTo>
                  <a:pt x="29495" y="132843"/>
                </a:lnTo>
                <a:cubicBezTo>
                  <a:pt x="29495" y="148405"/>
                  <a:pt x="22133" y="156390"/>
                  <a:pt x="7434" y="156822"/>
                </a:cubicBezTo>
                <a:lnTo>
                  <a:pt x="1" y="156822"/>
                </a:lnTo>
                <a:lnTo>
                  <a:pt x="1" y="178666"/>
                </a:lnTo>
                <a:lnTo>
                  <a:pt x="7434" y="178666"/>
                </a:lnTo>
                <a:cubicBezTo>
                  <a:pt x="21869" y="178379"/>
                  <a:pt x="33259" y="174038"/>
                  <a:pt x="41604" y="165622"/>
                </a:cubicBezTo>
                <a:cubicBezTo>
                  <a:pt x="49948" y="157205"/>
                  <a:pt x="54121" y="145072"/>
                  <a:pt x="54121" y="129222"/>
                </a:cubicBezTo>
                <a:lnTo>
                  <a:pt x="54121" y="115866"/>
                </a:lnTo>
                <a:cubicBezTo>
                  <a:pt x="54121" y="111046"/>
                  <a:pt x="55032" y="107234"/>
                  <a:pt x="56878" y="104404"/>
                </a:cubicBezTo>
                <a:cubicBezTo>
                  <a:pt x="58701" y="101575"/>
                  <a:pt x="61266" y="100160"/>
                  <a:pt x="64503" y="100160"/>
                </a:cubicBezTo>
                <a:lnTo>
                  <a:pt x="70019" y="100160"/>
                </a:lnTo>
                <a:lnTo>
                  <a:pt x="70019" y="78315"/>
                </a:lnTo>
                <a:lnTo>
                  <a:pt x="64503" y="78315"/>
                </a:lnTo>
                <a:cubicBezTo>
                  <a:pt x="61266" y="78315"/>
                  <a:pt x="58701" y="76901"/>
                  <a:pt x="56878" y="74071"/>
                </a:cubicBezTo>
                <a:cubicBezTo>
                  <a:pt x="55032" y="71242"/>
                  <a:pt x="54121" y="67405"/>
                  <a:pt x="54121" y="62609"/>
                </a:cubicBezTo>
                <a:lnTo>
                  <a:pt x="54121" y="49661"/>
                </a:lnTo>
                <a:cubicBezTo>
                  <a:pt x="54121" y="33667"/>
                  <a:pt x="49972" y="21510"/>
                  <a:pt x="41700" y="13165"/>
                </a:cubicBezTo>
                <a:cubicBezTo>
                  <a:pt x="33427" y="4821"/>
                  <a:pt x="22013" y="433"/>
                  <a:pt x="7434" y="1"/>
                </a:cubicBez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03"/>
          <p:cNvSpPr/>
          <p:nvPr/>
        </p:nvSpPr>
        <p:spPr>
          <a:xfrm>
            <a:off x="-12" y="4446900"/>
            <a:ext cx="1086600" cy="696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CUSTOM_8">
    <p:spTree>
      <p:nvGrpSpPr>
        <p:cNvPr id="1282" name="Shape 1282"/>
        <p:cNvGrpSpPr/>
        <p:nvPr/>
      </p:nvGrpSpPr>
      <p:grpSpPr>
        <a:xfrm>
          <a:off x="0" y="0"/>
          <a:ext cx="0" cy="0"/>
          <a:chOff x="0" y="0"/>
          <a:chExt cx="0" cy="0"/>
        </a:xfrm>
      </p:grpSpPr>
      <p:sp>
        <p:nvSpPr>
          <p:cNvPr id="1283" name="Google Shape;1283;p104"/>
          <p:cNvSpPr/>
          <p:nvPr/>
        </p:nvSpPr>
        <p:spPr>
          <a:xfrm>
            <a:off x="5445850" y="1359975"/>
            <a:ext cx="3697248" cy="1208576"/>
          </a:xfrm>
          <a:custGeom>
            <a:rect b="b" l="l" r="r" t="t"/>
            <a:pathLst>
              <a:path extrusionOk="0" h="37768" w="115539">
                <a:moveTo>
                  <a:pt x="1" y="0"/>
                </a:moveTo>
                <a:lnTo>
                  <a:pt x="115539" y="0"/>
                </a:lnTo>
                <a:lnTo>
                  <a:pt x="115539" y="37767"/>
                </a:lnTo>
                <a:lnTo>
                  <a:pt x="1" y="3776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104"/>
          <p:cNvSpPr/>
          <p:nvPr/>
        </p:nvSpPr>
        <p:spPr>
          <a:xfrm>
            <a:off x="-899" y="2568525"/>
            <a:ext cx="3697248" cy="1208544"/>
          </a:xfrm>
          <a:custGeom>
            <a:rect b="b" l="l" r="r" t="t"/>
            <a:pathLst>
              <a:path extrusionOk="0" h="37767" w="115539">
                <a:moveTo>
                  <a:pt x="0" y="0"/>
                </a:moveTo>
                <a:lnTo>
                  <a:pt x="115538" y="0"/>
                </a:lnTo>
                <a:lnTo>
                  <a:pt x="115538" y="37767"/>
                </a:lnTo>
                <a:lnTo>
                  <a:pt x="0" y="3776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04"/>
          <p:cNvSpPr/>
          <p:nvPr/>
        </p:nvSpPr>
        <p:spPr>
          <a:xfrm>
            <a:off x="-905" y="-3217"/>
            <a:ext cx="3697248" cy="357024"/>
          </a:xfrm>
          <a:custGeom>
            <a:rect b="b" l="l" r="r" t="t"/>
            <a:pathLst>
              <a:path extrusionOk="0" h="11157" w="115539">
                <a:moveTo>
                  <a:pt x="0" y="0"/>
                </a:moveTo>
                <a:lnTo>
                  <a:pt x="115538" y="0"/>
                </a:lnTo>
                <a:lnTo>
                  <a:pt x="115538" y="11156"/>
                </a:lnTo>
                <a:lnTo>
                  <a:pt x="0" y="11156"/>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04"/>
          <p:cNvSpPr/>
          <p:nvPr/>
        </p:nvSpPr>
        <p:spPr>
          <a:xfrm>
            <a:off x="-905" y="3584623"/>
            <a:ext cx="417216" cy="384864"/>
          </a:xfrm>
          <a:custGeom>
            <a:rect b="b" l="l" r="r" t="t"/>
            <a:pathLst>
              <a:path extrusionOk="0" h="12027" w="13038">
                <a:moveTo>
                  <a:pt x="0" y="1"/>
                </a:moveTo>
                <a:lnTo>
                  <a:pt x="13037" y="1"/>
                </a:lnTo>
                <a:lnTo>
                  <a:pt x="13037" y="12026"/>
                </a:lnTo>
                <a:lnTo>
                  <a:pt x="0"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04"/>
          <p:cNvSpPr/>
          <p:nvPr/>
        </p:nvSpPr>
        <p:spPr>
          <a:xfrm>
            <a:off x="8017591" y="1161103"/>
            <a:ext cx="1125504" cy="384832"/>
          </a:xfrm>
          <a:custGeom>
            <a:rect b="b" l="l" r="r" t="t"/>
            <a:pathLst>
              <a:path extrusionOk="0" h="12026" w="35172">
                <a:moveTo>
                  <a:pt x="1" y="0"/>
                </a:moveTo>
                <a:lnTo>
                  <a:pt x="35172" y="0"/>
                </a:lnTo>
                <a:lnTo>
                  <a:pt x="35172" y="12026"/>
                </a:lnTo>
                <a:lnTo>
                  <a:pt x="1"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04"/>
          <p:cNvSpPr txBox="1"/>
          <p:nvPr>
            <p:ph idx="1" type="subTitle"/>
          </p:nvPr>
        </p:nvSpPr>
        <p:spPr>
          <a:xfrm>
            <a:off x="5626675" y="1941426"/>
            <a:ext cx="2391600" cy="4662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500"/>
              <a:buNone/>
              <a:defRPr sz="1500">
                <a:solidFill>
                  <a:schemeClr val="dk1"/>
                </a:solidFill>
              </a:defRPr>
            </a:lvl2pPr>
            <a:lvl3pPr lvl="2" rtl="0">
              <a:lnSpc>
                <a:spcPct val="100000"/>
              </a:lnSpc>
              <a:spcBef>
                <a:spcPts val="0"/>
              </a:spcBef>
              <a:spcAft>
                <a:spcPts val="0"/>
              </a:spcAft>
              <a:buClr>
                <a:schemeClr val="dk1"/>
              </a:buClr>
              <a:buSzPts val="1500"/>
              <a:buNone/>
              <a:defRPr sz="1500">
                <a:solidFill>
                  <a:schemeClr val="dk1"/>
                </a:solidFill>
              </a:defRPr>
            </a:lvl3pPr>
            <a:lvl4pPr lvl="3" rtl="0">
              <a:lnSpc>
                <a:spcPct val="100000"/>
              </a:lnSpc>
              <a:spcBef>
                <a:spcPts val="0"/>
              </a:spcBef>
              <a:spcAft>
                <a:spcPts val="0"/>
              </a:spcAft>
              <a:buClr>
                <a:schemeClr val="dk1"/>
              </a:buClr>
              <a:buSzPts val="1500"/>
              <a:buNone/>
              <a:defRPr sz="1500">
                <a:solidFill>
                  <a:schemeClr val="dk1"/>
                </a:solidFill>
              </a:defRPr>
            </a:lvl4pPr>
            <a:lvl5pPr lvl="4" rtl="0">
              <a:lnSpc>
                <a:spcPct val="100000"/>
              </a:lnSpc>
              <a:spcBef>
                <a:spcPts val="0"/>
              </a:spcBef>
              <a:spcAft>
                <a:spcPts val="0"/>
              </a:spcAft>
              <a:buClr>
                <a:schemeClr val="dk1"/>
              </a:buClr>
              <a:buSzPts val="1500"/>
              <a:buNone/>
              <a:defRPr sz="1500">
                <a:solidFill>
                  <a:schemeClr val="dk1"/>
                </a:solidFill>
              </a:defRPr>
            </a:lvl5pPr>
            <a:lvl6pPr lvl="5" rtl="0">
              <a:lnSpc>
                <a:spcPct val="100000"/>
              </a:lnSpc>
              <a:spcBef>
                <a:spcPts val="0"/>
              </a:spcBef>
              <a:spcAft>
                <a:spcPts val="0"/>
              </a:spcAft>
              <a:buClr>
                <a:schemeClr val="dk1"/>
              </a:buClr>
              <a:buSzPts val="1500"/>
              <a:buNone/>
              <a:defRPr sz="1500">
                <a:solidFill>
                  <a:schemeClr val="dk1"/>
                </a:solidFill>
              </a:defRPr>
            </a:lvl6pPr>
            <a:lvl7pPr lvl="6" rtl="0">
              <a:lnSpc>
                <a:spcPct val="100000"/>
              </a:lnSpc>
              <a:spcBef>
                <a:spcPts val="0"/>
              </a:spcBef>
              <a:spcAft>
                <a:spcPts val="0"/>
              </a:spcAft>
              <a:buClr>
                <a:schemeClr val="dk1"/>
              </a:buClr>
              <a:buSzPts val="1500"/>
              <a:buNone/>
              <a:defRPr sz="1500">
                <a:solidFill>
                  <a:schemeClr val="dk1"/>
                </a:solidFill>
              </a:defRPr>
            </a:lvl7pPr>
            <a:lvl8pPr lvl="7" rtl="0">
              <a:lnSpc>
                <a:spcPct val="100000"/>
              </a:lnSpc>
              <a:spcBef>
                <a:spcPts val="0"/>
              </a:spcBef>
              <a:spcAft>
                <a:spcPts val="0"/>
              </a:spcAft>
              <a:buClr>
                <a:schemeClr val="dk1"/>
              </a:buClr>
              <a:buSzPts val="1500"/>
              <a:buNone/>
              <a:defRPr sz="1500">
                <a:solidFill>
                  <a:schemeClr val="dk1"/>
                </a:solidFill>
              </a:defRPr>
            </a:lvl8pPr>
            <a:lvl9pPr lvl="8" rtl="0">
              <a:lnSpc>
                <a:spcPct val="100000"/>
              </a:lnSpc>
              <a:spcBef>
                <a:spcPts val="0"/>
              </a:spcBef>
              <a:spcAft>
                <a:spcPts val="0"/>
              </a:spcAft>
              <a:buClr>
                <a:schemeClr val="dk1"/>
              </a:buClr>
              <a:buSzPts val="1500"/>
              <a:buNone/>
              <a:defRPr sz="1500">
                <a:solidFill>
                  <a:schemeClr val="dk1"/>
                </a:solidFill>
              </a:defRPr>
            </a:lvl9pPr>
          </a:lstStyle>
          <a:p/>
        </p:txBody>
      </p:sp>
      <p:sp>
        <p:nvSpPr>
          <p:cNvPr id="1289" name="Google Shape;1289;p104"/>
          <p:cNvSpPr txBox="1"/>
          <p:nvPr>
            <p:ph idx="2" type="subTitle"/>
          </p:nvPr>
        </p:nvSpPr>
        <p:spPr>
          <a:xfrm>
            <a:off x="1129300" y="3151101"/>
            <a:ext cx="2391600" cy="4683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500"/>
              <a:buNone/>
              <a:defRPr sz="1400"/>
            </a:lvl1pPr>
            <a:lvl2pPr lvl="1" rtl="0" algn="r">
              <a:lnSpc>
                <a:spcPct val="100000"/>
              </a:lnSpc>
              <a:spcBef>
                <a:spcPts val="0"/>
              </a:spcBef>
              <a:spcAft>
                <a:spcPts val="0"/>
              </a:spcAft>
              <a:buSzPts val="1500"/>
              <a:buNone/>
              <a:defRPr sz="1500"/>
            </a:lvl2pPr>
            <a:lvl3pPr lvl="2" rtl="0" algn="r">
              <a:lnSpc>
                <a:spcPct val="100000"/>
              </a:lnSpc>
              <a:spcBef>
                <a:spcPts val="0"/>
              </a:spcBef>
              <a:spcAft>
                <a:spcPts val="0"/>
              </a:spcAft>
              <a:buSzPts val="1500"/>
              <a:buNone/>
              <a:defRPr sz="1500"/>
            </a:lvl3pPr>
            <a:lvl4pPr lvl="3" rtl="0" algn="r">
              <a:lnSpc>
                <a:spcPct val="100000"/>
              </a:lnSpc>
              <a:spcBef>
                <a:spcPts val="0"/>
              </a:spcBef>
              <a:spcAft>
                <a:spcPts val="0"/>
              </a:spcAft>
              <a:buSzPts val="1500"/>
              <a:buNone/>
              <a:defRPr sz="1500"/>
            </a:lvl4pPr>
            <a:lvl5pPr lvl="4" rtl="0" algn="r">
              <a:lnSpc>
                <a:spcPct val="100000"/>
              </a:lnSpc>
              <a:spcBef>
                <a:spcPts val="0"/>
              </a:spcBef>
              <a:spcAft>
                <a:spcPts val="0"/>
              </a:spcAft>
              <a:buSzPts val="1500"/>
              <a:buNone/>
              <a:defRPr sz="1500"/>
            </a:lvl5pPr>
            <a:lvl6pPr lvl="5" rtl="0" algn="r">
              <a:lnSpc>
                <a:spcPct val="100000"/>
              </a:lnSpc>
              <a:spcBef>
                <a:spcPts val="0"/>
              </a:spcBef>
              <a:spcAft>
                <a:spcPts val="0"/>
              </a:spcAft>
              <a:buSzPts val="1500"/>
              <a:buNone/>
              <a:defRPr sz="1500"/>
            </a:lvl6pPr>
            <a:lvl7pPr lvl="6" rtl="0" algn="r">
              <a:lnSpc>
                <a:spcPct val="100000"/>
              </a:lnSpc>
              <a:spcBef>
                <a:spcPts val="0"/>
              </a:spcBef>
              <a:spcAft>
                <a:spcPts val="0"/>
              </a:spcAft>
              <a:buSzPts val="1500"/>
              <a:buNone/>
              <a:defRPr sz="1500"/>
            </a:lvl7pPr>
            <a:lvl8pPr lvl="7" rtl="0" algn="r">
              <a:lnSpc>
                <a:spcPct val="100000"/>
              </a:lnSpc>
              <a:spcBef>
                <a:spcPts val="0"/>
              </a:spcBef>
              <a:spcAft>
                <a:spcPts val="0"/>
              </a:spcAft>
              <a:buSzPts val="1500"/>
              <a:buNone/>
              <a:defRPr sz="1500"/>
            </a:lvl8pPr>
            <a:lvl9pPr lvl="8" rtl="0" algn="r">
              <a:lnSpc>
                <a:spcPct val="100000"/>
              </a:lnSpc>
              <a:spcBef>
                <a:spcPts val="0"/>
              </a:spcBef>
              <a:spcAft>
                <a:spcPts val="0"/>
              </a:spcAft>
              <a:buSzPts val="1500"/>
              <a:buNone/>
              <a:defRPr sz="1500"/>
            </a:lvl9pPr>
          </a:lstStyle>
          <a:p/>
        </p:txBody>
      </p:sp>
      <p:sp>
        <p:nvSpPr>
          <p:cNvPr id="1290" name="Google Shape;1290;p104"/>
          <p:cNvSpPr txBox="1"/>
          <p:nvPr>
            <p:ph type="title"/>
          </p:nvPr>
        </p:nvSpPr>
        <p:spPr>
          <a:xfrm>
            <a:off x="1125100" y="2794025"/>
            <a:ext cx="2395800" cy="2634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SzPts val="2200"/>
              <a:buNone/>
              <a:defRPr sz="2200"/>
            </a:lvl1pPr>
            <a:lvl2pPr lvl="1" rtl="0" algn="r">
              <a:lnSpc>
                <a:spcPct val="100000"/>
              </a:lnSpc>
              <a:spcBef>
                <a:spcPts val="0"/>
              </a:spcBef>
              <a:spcAft>
                <a:spcPts val="0"/>
              </a:spcAft>
              <a:buSzPts val="4800"/>
              <a:buNone/>
              <a:defRPr sz="4800"/>
            </a:lvl2pPr>
            <a:lvl3pPr lvl="2" rtl="0" algn="r">
              <a:lnSpc>
                <a:spcPct val="100000"/>
              </a:lnSpc>
              <a:spcBef>
                <a:spcPts val="0"/>
              </a:spcBef>
              <a:spcAft>
                <a:spcPts val="0"/>
              </a:spcAft>
              <a:buSzPts val="4800"/>
              <a:buNone/>
              <a:defRPr sz="4800"/>
            </a:lvl3pPr>
            <a:lvl4pPr lvl="3" rtl="0" algn="r">
              <a:lnSpc>
                <a:spcPct val="100000"/>
              </a:lnSpc>
              <a:spcBef>
                <a:spcPts val="0"/>
              </a:spcBef>
              <a:spcAft>
                <a:spcPts val="0"/>
              </a:spcAft>
              <a:buSzPts val="4800"/>
              <a:buNone/>
              <a:defRPr sz="4800"/>
            </a:lvl4pPr>
            <a:lvl5pPr lvl="4" rtl="0" algn="r">
              <a:lnSpc>
                <a:spcPct val="100000"/>
              </a:lnSpc>
              <a:spcBef>
                <a:spcPts val="0"/>
              </a:spcBef>
              <a:spcAft>
                <a:spcPts val="0"/>
              </a:spcAft>
              <a:buSzPts val="4800"/>
              <a:buNone/>
              <a:defRPr sz="4800"/>
            </a:lvl5pPr>
            <a:lvl6pPr lvl="5" rtl="0" algn="r">
              <a:lnSpc>
                <a:spcPct val="100000"/>
              </a:lnSpc>
              <a:spcBef>
                <a:spcPts val="0"/>
              </a:spcBef>
              <a:spcAft>
                <a:spcPts val="0"/>
              </a:spcAft>
              <a:buSzPts val="4800"/>
              <a:buNone/>
              <a:defRPr sz="4800"/>
            </a:lvl6pPr>
            <a:lvl7pPr lvl="6" rtl="0" algn="r">
              <a:lnSpc>
                <a:spcPct val="100000"/>
              </a:lnSpc>
              <a:spcBef>
                <a:spcPts val="0"/>
              </a:spcBef>
              <a:spcAft>
                <a:spcPts val="0"/>
              </a:spcAft>
              <a:buSzPts val="4800"/>
              <a:buNone/>
              <a:defRPr sz="4800"/>
            </a:lvl7pPr>
            <a:lvl8pPr lvl="7" rtl="0" algn="r">
              <a:lnSpc>
                <a:spcPct val="100000"/>
              </a:lnSpc>
              <a:spcBef>
                <a:spcPts val="0"/>
              </a:spcBef>
              <a:spcAft>
                <a:spcPts val="0"/>
              </a:spcAft>
              <a:buSzPts val="4800"/>
              <a:buNone/>
              <a:defRPr sz="4800"/>
            </a:lvl8pPr>
            <a:lvl9pPr lvl="8" rtl="0" algn="r">
              <a:lnSpc>
                <a:spcPct val="100000"/>
              </a:lnSpc>
              <a:spcBef>
                <a:spcPts val="0"/>
              </a:spcBef>
              <a:spcAft>
                <a:spcPts val="0"/>
              </a:spcAft>
              <a:buSzPts val="4800"/>
              <a:buNone/>
              <a:defRPr sz="4800"/>
            </a:lvl9pPr>
          </a:lstStyle>
          <a:p/>
        </p:txBody>
      </p:sp>
      <p:sp>
        <p:nvSpPr>
          <p:cNvPr id="1291" name="Google Shape;1291;p104"/>
          <p:cNvSpPr txBox="1"/>
          <p:nvPr>
            <p:ph idx="3" type="title"/>
          </p:nvPr>
        </p:nvSpPr>
        <p:spPr>
          <a:xfrm>
            <a:off x="5626675" y="1582550"/>
            <a:ext cx="2395800" cy="265200"/>
          </a:xfrm>
          <a:prstGeom prst="rect">
            <a:avLst/>
          </a:prstGeom>
        </p:spPr>
        <p:txBody>
          <a:bodyPr anchorCtr="0" anchor="ctr" bIns="0" lIns="91425" spcFirstLastPara="1" rIns="91425" wrap="square" tIns="0">
            <a:noAutofit/>
          </a:bodyPr>
          <a:lstStyle>
            <a:lvl1pPr lvl="0" rtl="0">
              <a:lnSpc>
                <a:spcPct val="100000"/>
              </a:lnSpc>
              <a:spcBef>
                <a:spcPts val="0"/>
              </a:spcBef>
              <a:spcAft>
                <a:spcPts val="0"/>
              </a:spcAft>
              <a:buClr>
                <a:schemeClr val="dk1"/>
              </a:buClr>
              <a:buSzPts val="2200"/>
              <a:buNone/>
              <a:defRPr sz="22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8.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10.xml.rels><?xml version="1.0" encoding="UTF-8" standalone="yes"?><Relationships xmlns="http://schemas.openxmlformats.org/package/2006/relationships"><Relationship Id="rId20" Type="http://schemas.openxmlformats.org/officeDocument/2006/relationships/slideLayout" Target="../slideLayouts/slideLayout215.xml"/><Relationship Id="rId11" Type="http://schemas.openxmlformats.org/officeDocument/2006/relationships/slideLayout" Target="../slideLayouts/slideLayout206.xml"/><Relationship Id="rId22" Type="http://schemas.openxmlformats.org/officeDocument/2006/relationships/slideLayout" Target="../slideLayouts/slideLayout217.xml"/><Relationship Id="rId10" Type="http://schemas.openxmlformats.org/officeDocument/2006/relationships/slideLayout" Target="../slideLayouts/slideLayout205.xml"/><Relationship Id="rId21" Type="http://schemas.openxmlformats.org/officeDocument/2006/relationships/slideLayout" Target="../slideLayouts/slideLayout216.xml"/><Relationship Id="rId13" Type="http://schemas.openxmlformats.org/officeDocument/2006/relationships/slideLayout" Target="../slideLayouts/slideLayout208.xml"/><Relationship Id="rId24" Type="http://schemas.openxmlformats.org/officeDocument/2006/relationships/theme" Target="../theme/theme2.xml"/><Relationship Id="rId12" Type="http://schemas.openxmlformats.org/officeDocument/2006/relationships/slideLayout" Target="../slideLayouts/slideLayout207.xml"/><Relationship Id="rId23" Type="http://schemas.openxmlformats.org/officeDocument/2006/relationships/slideLayout" Target="../slideLayouts/slideLayout218.xml"/><Relationship Id="rId1" Type="http://schemas.openxmlformats.org/officeDocument/2006/relationships/slideLayout" Target="../slideLayouts/slideLayout196.xml"/><Relationship Id="rId2" Type="http://schemas.openxmlformats.org/officeDocument/2006/relationships/slideLayout" Target="../slideLayouts/slideLayout197.xml"/><Relationship Id="rId3" Type="http://schemas.openxmlformats.org/officeDocument/2006/relationships/slideLayout" Target="../slideLayouts/slideLayout198.xml"/><Relationship Id="rId4" Type="http://schemas.openxmlformats.org/officeDocument/2006/relationships/slideLayout" Target="../slideLayouts/slideLayout199.xml"/><Relationship Id="rId9" Type="http://schemas.openxmlformats.org/officeDocument/2006/relationships/slideLayout" Target="../slideLayouts/slideLayout204.xml"/><Relationship Id="rId15" Type="http://schemas.openxmlformats.org/officeDocument/2006/relationships/slideLayout" Target="../slideLayouts/slideLayout210.xml"/><Relationship Id="rId14" Type="http://schemas.openxmlformats.org/officeDocument/2006/relationships/slideLayout" Target="../slideLayouts/slideLayout209.xml"/><Relationship Id="rId17" Type="http://schemas.openxmlformats.org/officeDocument/2006/relationships/slideLayout" Target="../slideLayouts/slideLayout212.xml"/><Relationship Id="rId16" Type="http://schemas.openxmlformats.org/officeDocument/2006/relationships/slideLayout" Target="../slideLayouts/slideLayout211.xml"/><Relationship Id="rId5" Type="http://schemas.openxmlformats.org/officeDocument/2006/relationships/slideLayout" Target="../slideLayouts/slideLayout200.xml"/><Relationship Id="rId19" Type="http://schemas.openxmlformats.org/officeDocument/2006/relationships/slideLayout" Target="../slideLayouts/slideLayout214.xml"/><Relationship Id="rId6" Type="http://schemas.openxmlformats.org/officeDocument/2006/relationships/slideLayout" Target="../slideLayouts/slideLayout201.xml"/><Relationship Id="rId18" Type="http://schemas.openxmlformats.org/officeDocument/2006/relationships/slideLayout" Target="../slideLayouts/slideLayout213.xml"/><Relationship Id="rId7" Type="http://schemas.openxmlformats.org/officeDocument/2006/relationships/slideLayout" Target="../slideLayouts/slideLayout202.xml"/><Relationship Id="rId8" Type="http://schemas.openxmlformats.org/officeDocument/2006/relationships/slideLayout" Target="../slideLayouts/slideLayout203.xml"/></Relationships>
</file>

<file path=ppt/slideMasters/_rels/slideMaster11.xml.rels><?xml version="1.0" encoding="UTF-8" standalone="yes"?><Relationships xmlns="http://schemas.openxmlformats.org/package/2006/relationships"><Relationship Id="rId20" Type="http://schemas.openxmlformats.org/officeDocument/2006/relationships/slideLayout" Target="../slideLayouts/slideLayout238.xml"/><Relationship Id="rId11" Type="http://schemas.openxmlformats.org/officeDocument/2006/relationships/slideLayout" Target="../slideLayouts/slideLayout229.xml"/><Relationship Id="rId22" Type="http://schemas.openxmlformats.org/officeDocument/2006/relationships/slideLayout" Target="../slideLayouts/slideLayout240.xml"/><Relationship Id="rId10" Type="http://schemas.openxmlformats.org/officeDocument/2006/relationships/slideLayout" Target="../slideLayouts/slideLayout228.xml"/><Relationship Id="rId21" Type="http://schemas.openxmlformats.org/officeDocument/2006/relationships/slideLayout" Target="../slideLayouts/slideLayout239.xml"/><Relationship Id="rId13" Type="http://schemas.openxmlformats.org/officeDocument/2006/relationships/slideLayout" Target="../slideLayouts/slideLayout231.xml"/><Relationship Id="rId24" Type="http://schemas.openxmlformats.org/officeDocument/2006/relationships/theme" Target="../theme/theme13.xml"/><Relationship Id="rId12" Type="http://schemas.openxmlformats.org/officeDocument/2006/relationships/slideLayout" Target="../slideLayouts/slideLayout230.xml"/><Relationship Id="rId23" Type="http://schemas.openxmlformats.org/officeDocument/2006/relationships/slideLayout" Target="../slideLayouts/slideLayout241.xml"/><Relationship Id="rId1" Type="http://schemas.openxmlformats.org/officeDocument/2006/relationships/slideLayout" Target="../slideLayouts/slideLayout219.xml"/><Relationship Id="rId2" Type="http://schemas.openxmlformats.org/officeDocument/2006/relationships/slideLayout" Target="../slideLayouts/slideLayout220.xml"/><Relationship Id="rId3" Type="http://schemas.openxmlformats.org/officeDocument/2006/relationships/slideLayout" Target="../slideLayouts/slideLayout221.xml"/><Relationship Id="rId4" Type="http://schemas.openxmlformats.org/officeDocument/2006/relationships/slideLayout" Target="../slideLayouts/slideLayout222.xml"/><Relationship Id="rId9" Type="http://schemas.openxmlformats.org/officeDocument/2006/relationships/slideLayout" Target="../slideLayouts/slideLayout227.xml"/><Relationship Id="rId15" Type="http://schemas.openxmlformats.org/officeDocument/2006/relationships/slideLayout" Target="../slideLayouts/slideLayout233.xml"/><Relationship Id="rId14" Type="http://schemas.openxmlformats.org/officeDocument/2006/relationships/slideLayout" Target="../slideLayouts/slideLayout232.xml"/><Relationship Id="rId17" Type="http://schemas.openxmlformats.org/officeDocument/2006/relationships/slideLayout" Target="../slideLayouts/slideLayout235.xml"/><Relationship Id="rId16" Type="http://schemas.openxmlformats.org/officeDocument/2006/relationships/slideLayout" Target="../slideLayouts/slideLayout234.xml"/><Relationship Id="rId5" Type="http://schemas.openxmlformats.org/officeDocument/2006/relationships/slideLayout" Target="../slideLayouts/slideLayout223.xml"/><Relationship Id="rId19" Type="http://schemas.openxmlformats.org/officeDocument/2006/relationships/slideLayout" Target="../slideLayouts/slideLayout237.xml"/><Relationship Id="rId6" Type="http://schemas.openxmlformats.org/officeDocument/2006/relationships/slideLayout" Target="../slideLayouts/slideLayout224.xml"/><Relationship Id="rId18" Type="http://schemas.openxmlformats.org/officeDocument/2006/relationships/slideLayout" Target="../slideLayouts/slideLayout236.xml"/><Relationship Id="rId7" Type="http://schemas.openxmlformats.org/officeDocument/2006/relationships/slideLayout" Target="../slideLayouts/slideLayout225.xml"/><Relationship Id="rId8" Type="http://schemas.openxmlformats.org/officeDocument/2006/relationships/slideLayout" Target="../slideLayouts/slideLayout226.xml"/></Relationships>
</file>

<file path=ppt/slideMasters/_rels/slideMaster12.xml.rels><?xml version="1.0" encoding="UTF-8" standalone="yes"?><Relationships xmlns="http://schemas.openxmlformats.org/package/2006/relationships"><Relationship Id="rId20" Type="http://schemas.openxmlformats.org/officeDocument/2006/relationships/slideLayout" Target="../slideLayouts/slideLayout261.xml"/><Relationship Id="rId11" Type="http://schemas.openxmlformats.org/officeDocument/2006/relationships/slideLayout" Target="../slideLayouts/slideLayout252.xml"/><Relationship Id="rId22" Type="http://schemas.openxmlformats.org/officeDocument/2006/relationships/slideLayout" Target="../slideLayouts/slideLayout263.xml"/><Relationship Id="rId10" Type="http://schemas.openxmlformats.org/officeDocument/2006/relationships/slideLayout" Target="../slideLayouts/slideLayout251.xml"/><Relationship Id="rId21" Type="http://schemas.openxmlformats.org/officeDocument/2006/relationships/slideLayout" Target="../slideLayouts/slideLayout262.xml"/><Relationship Id="rId13" Type="http://schemas.openxmlformats.org/officeDocument/2006/relationships/slideLayout" Target="../slideLayouts/slideLayout254.xml"/><Relationship Id="rId24" Type="http://schemas.openxmlformats.org/officeDocument/2006/relationships/theme" Target="../theme/theme4.xml"/><Relationship Id="rId12" Type="http://schemas.openxmlformats.org/officeDocument/2006/relationships/slideLayout" Target="../slideLayouts/slideLayout253.xml"/><Relationship Id="rId23" Type="http://schemas.openxmlformats.org/officeDocument/2006/relationships/slideLayout" Target="../slideLayouts/slideLayout264.xml"/><Relationship Id="rId1" Type="http://schemas.openxmlformats.org/officeDocument/2006/relationships/slideLayout" Target="../slideLayouts/slideLayout242.xml"/><Relationship Id="rId2" Type="http://schemas.openxmlformats.org/officeDocument/2006/relationships/slideLayout" Target="../slideLayouts/slideLayout243.xml"/><Relationship Id="rId3" Type="http://schemas.openxmlformats.org/officeDocument/2006/relationships/slideLayout" Target="../slideLayouts/slideLayout244.xml"/><Relationship Id="rId4" Type="http://schemas.openxmlformats.org/officeDocument/2006/relationships/slideLayout" Target="../slideLayouts/slideLayout245.xml"/><Relationship Id="rId9" Type="http://schemas.openxmlformats.org/officeDocument/2006/relationships/slideLayout" Target="../slideLayouts/slideLayout250.xml"/><Relationship Id="rId15" Type="http://schemas.openxmlformats.org/officeDocument/2006/relationships/slideLayout" Target="../slideLayouts/slideLayout256.xml"/><Relationship Id="rId14" Type="http://schemas.openxmlformats.org/officeDocument/2006/relationships/slideLayout" Target="../slideLayouts/slideLayout255.xml"/><Relationship Id="rId17" Type="http://schemas.openxmlformats.org/officeDocument/2006/relationships/slideLayout" Target="../slideLayouts/slideLayout258.xml"/><Relationship Id="rId16" Type="http://schemas.openxmlformats.org/officeDocument/2006/relationships/slideLayout" Target="../slideLayouts/slideLayout257.xml"/><Relationship Id="rId5" Type="http://schemas.openxmlformats.org/officeDocument/2006/relationships/slideLayout" Target="../slideLayouts/slideLayout246.xml"/><Relationship Id="rId19" Type="http://schemas.openxmlformats.org/officeDocument/2006/relationships/slideLayout" Target="../slideLayouts/slideLayout260.xml"/><Relationship Id="rId6" Type="http://schemas.openxmlformats.org/officeDocument/2006/relationships/slideLayout" Target="../slideLayouts/slideLayout247.xml"/><Relationship Id="rId18" Type="http://schemas.openxmlformats.org/officeDocument/2006/relationships/slideLayout" Target="../slideLayouts/slideLayout259.xml"/><Relationship Id="rId7" Type="http://schemas.openxmlformats.org/officeDocument/2006/relationships/slideLayout" Target="../slideLayouts/slideLayout248.xml"/><Relationship Id="rId8" Type="http://schemas.openxmlformats.org/officeDocument/2006/relationships/slideLayout" Target="../slideLayouts/slideLayout249.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11" Type="http://schemas.openxmlformats.org/officeDocument/2006/relationships/slideLayout" Target="../slideLayouts/slideLayout22.xml"/><Relationship Id="rId22" Type="http://schemas.openxmlformats.org/officeDocument/2006/relationships/slideLayout" Target="../slideLayouts/slideLayout33.xml"/><Relationship Id="rId10" Type="http://schemas.openxmlformats.org/officeDocument/2006/relationships/slideLayout" Target="../slideLayouts/slideLayout21.xml"/><Relationship Id="rId21" Type="http://schemas.openxmlformats.org/officeDocument/2006/relationships/slideLayout" Target="../slideLayouts/slideLayout32.xml"/><Relationship Id="rId13" Type="http://schemas.openxmlformats.org/officeDocument/2006/relationships/slideLayout" Target="../slideLayouts/slideLayout24.xml"/><Relationship Id="rId24" Type="http://schemas.openxmlformats.org/officeDocument/2006/relationships/theme" Target="../theme/theme11.xml"/><Relationship Id="rId12" Type="http://schemas.openxmlformats.org/officeDocument/2006/relationships/slideLayout" Target="../slideLayouts/slideLayout23.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19" Type="http://schemas.openxmlformats.org/officeDocument/2006/relationships/slideLayout" Target="../slideLayouts/slideLayout30.xml"/><Relationship Id="rId6" Type="http://schemas.openxmlformats.org/officeDocument/2006/relationships/slideLayout" Target="../slideLayouts/slideLayout17.xml"/><Relationship Id="rId18" Type="http://schemas.openxmlformats.org/officeDocument/2006/relationships/slideLayout" Target="../slideLayouts/slideLayout29.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4.xml"/><Relationship Id="rId11" Type="http://schemas.openxmlformats.org/officeDocument/2006/relationships/slideLayout" Target="../slideLayouts/slideLayout45.xml"/><Relationship Id="rId22" Type="http://schemas.openxmlformats.org/officeDocument/2006/relationships/slideLayout" Target="../slideLayouts/slideLayout56.xml"/><Relationship Id="rId10" Type="http://schemas.openxmlformats.org/officeDocument/2006/relationships/slideLayout" Target="../slideLayouts/slideLayout44.xml"/><Relationship Id="rId21" Type="http://schemas.openxmlformats.org/officeDocument/2006/relationships/slideLayout" Target="../slideLayouts/slideLayout55.xml"/><Relationship Id="rId13" Type="http://schemas.openxmlformats.org/officeDocument/2006/relationships/slideLayout" Target="../slideLayouts/slideLayout47.xml"/><Relationship Id="rId24" Type="http://schemas.openxmlformats.org/officeDocument/2006/relationships/theme" Target="../theme/theme7.xml"/><Relationship Id="rId12" Type="http://schemas.openxmlformats.org/officeDocument/2006/relationships/slideLayout" Target="../slideLayouts/slideLayout46.xml"/><Relationship Id="rId23" Type="http://schemas.openxmlformats.org/officeDocument/2006/relationships/slideLayout" Target="../slideLayouts/slideLayout57.xml"/><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slideLayout" Target="../slideLayouts/slideLayout37.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5" Type="http://schemas.openxmlformats.org/officeDocument/2006/relationships/slideLayout" Target="../slideLayouts/slideLayout49.xml"/><Relationship Id="rId14" Type="http://schemas.openxmlformats.org/officeDocument/2006/relationships/slideLayout" Target="../slideLayouts/slideLayout48.xml"/><Relationship Id="rId17" Type="http://schemas.openxmlformats.org/officeDocument/2006/relationships/slideLayout" Target="../slideLayouts/slideLayout51.xml"/><Relationship Id="rId16" Type="http://schemas.openxmlformats.org/officeDocument/2006/relationships/slideLayout" Target="../slideLayouts/slideLayout50.xml"/><Relationship Id="rId5" Type="http://schemas.openxmlformats.org/officeDocument/2006/relationships/slideLayout" Target="../slideLayouts/slideLayout39.xml"/><Relationship Id="rId19" Type="http://schemas.openxmlformats.org/officeDocument/2006/relationships/slideLayout" Target="../slideLayouts/slideLayout53.xml"/><Relationship Id="rId6" Type="http://schemas.openxmlformats.org/officeDocument/2006/relationships/slideLayout" Target="../slideLayouts/slideLayout40.xml"/><Relationship Id="rId18" Type="http://schemas.openxmlformats.org/officeDocument/2006/relationships/slideLayout" Target="../slideLayouts/slideLayout52.xml"/><Relationship Id="rId7" Type="http://schemas.openxmlformats.org/officeDocument/2006/relationships/slideLayout" Target="../slideLayouts/slideLayout41.xml"/><Relationship Id="rId8" Type="http://schemas.openxmlformats.org/officeDocument/2006/relationships/slideLayout" Target="../slideLayouts/slideLayout42.xml"/></Relationships>
</file>

<file path=ppt/slideMasters/_rels/slideMaster4.xml.rels><?xml version="1.0" encoding="UTF-8" standalone="yes"?><Relationships xmlns="http://schemas.openxmlformats.org/package/2006/relationships"><Relationship Id="rId20" Type="http://schemas.openxmlformats.org/officeDocument/2006/relationships/slideLayout" Target="../slideLayouts/slideLayout77.xml"/><Relationship Id="rId11" Type="http://schemas.openxmlformats.org/officeDocument/2006/relationships/slideLayout" Target="../slideLayouts/slideLayout68.xml"/><Relationship Id="rId22" Type="http://schemas.openxmlformats.org/officeDocument/2006/relationships/slideLayout" Target="../slideLayouts/slideLayout79.xml"/><Relationship Id="rId10" Type="http://schemas.openxmlformats.org/officeDocument/2006/relationships/slideLayout" Target="../slideLayouts/slideLayout67.xml"/><Relationship Id="rId21" Type="http://schemas.openxmlformats.org/officeDocument/2006/relationships/slideLayout" Target="../slideLayouts/slideLayout78.xml"/><Relationship Id="rId13" Type="http://schemas.openxmlformats.org/officeDocument/2006/relationships/slideLayout" Target="../slideLayouts/slideLayout70.xml"/><Relationship Id="rId24" Type="http://schemas.openxmlformats.org/officeDocument/2006/relationships/theme" Target="../theme/theme1.xml"/><Relationship Id="rId12" Type="http://schemas.openxmlformats.org/officeDocument/2006/relationships/slideLayout" Target="../slideLayouts/slideLayout69.xml"/><Relationship Id="rId23" Type="http://schemas.openxmlformats.org/officeDocument/2006/relationships/slideLayout" Target="../slideLayouts/slideLayout80.xml"/><Relationship Id="rId1" Type="http://schemas.openxmlformats.org/officeDocument/2006/relationships/slideLayout" Target="../slideLayouts/slideLayout58.xml"/><Relationship Id="rId2" Type="http://schemas.openxmlformats.org/officeDocument/2006/relationships/slideLayout" Target="../slideLayouts/slideLayout59.xml"/><Relationship Id="rId3" Type="http://schemas.openxmlformats.org/officeDocument/2006/relationships/slideLayout" Target="../slideLayouts/slideLayout60.xml"/><Relationship Id="rId4" Type="http://schemas.openxmlformats.org/officeDocument/2006/relationships/slideLayout" Target="../slideLayouts/slideLayout61.xml"/><Relationship Id="rId9" Type="http://schemas.openxmlformats.org/officeDocument/2006/relationships/slideLayout" Target="../slideLayouts/slideLayout66.xml"/><Relationship Id="rId15" Type="http://schemas.openxmlformats.org/officeDocument/2006/relationships/slideLayout" Target="../slideLayouts/slideLayout72.xml"/><Relationship Id="rId14" Type="http://schemas.openxmlformats.org/officeDocument/2006/relationships/slideLayout" Target="../slideLayouts/slideLayout71.xml"/><Relationship Id="rId17" Type="http://schemas.openxmlformats.org/officeDocument/2006/relationships/slideLayout" Target="../slideLayouts/slideLayout74.xml"/><Relationship Id="rId16" Type="http://schemas.openxmlformats.org/officeDocument/2006/relationships/slideLayout" Target="../slideLayouts/slideLayout73.xml"/><Relationship Id="rId5" Type="http://schemas.openxmlformats.org/officeDocument/2006/relationships/slideLayout" Target="../slideLayouts/slideLayout62.xml"/><Relationship Id="rId19" Type="http://schemas.openxmlformats.org/officeDocument/2006/relationships/slideLayout" Target="../slideLayouts/slideLayout76.xml"/><Relationship Id="rId6" Type="http://schemas.openxmlformats.org/officeDocument/2006/relationships/slideLayout" Target="../slideLayouts/slideLayout63.xml"/><Relationship Id="rId18" Type="http://schemas.openxmlformats.org/officeDocument/2006/relationships/slideLayout" Target="../slideLayouts/slideLayout75.xml"/><Relationship Id="rId7" Type="http://schemas.openxmlformats.org/officeDocument/2006/relationships/slideLayout" Target="../slideLayouts/slideLayout64.xml"/><Relationship Id="rId8" Type="http://schemas.openxmlformats.org/officeDocument/2006/relationships/slideLayout" Target="../slideLayouts/slideLayout65.xml"/></Relationships>
</file>

<file path=ppt/slideMasters/_rels/slideMaster5.xml.rels><?xml version="1.0" encoding="UTF-8" standalone="yes"?><Relationships xmlns="http://schemas.openxmlformats.org/package/2006/relationships"><Relationship Id="rId20" Type="http://schemas.openxmlformats.org/officeDocument/2006/relationships/slideLayout" Target="../slideLayouts/slideLayout100.xml"/><Relationship Id="rId11" Type="http://schemas.openxmlformats.org/officeDocument/2006/relationships/slideLayout" Target="../slideLayouts/slideLayout91.xml"/><Relationship Id="rId22" Type="http://schemas.openxmlformats.org/officeDocument/2006/relationships/slideLayout" Target="../slideLayouts/slideLayout102.xml"/><Relationship Id="rId10" Type="http://schemas.openxmlformats.org/officeDocument/2006/relationships/slideLayout" Target="../slideLayouts/slideLayout90.xml"/><Relationship Id="rId21" Type="http://schemas.openxmlformats.org/officeDocument/2006/relationships/slideLayout" Target="../slideLayouts/slideLayout101.xml"/><Relationship Id="rId13" Type="http://schemas.openxmlformats.org/officeDocument/2006/relationships/slideLayout" Target="../slideLayouts/slideLayout93.xml"/><Relationship Id="rId24" Type="http://schemas.openxmlformats.org/officeDocument/2006/relationships/theme" Target="../theme/theme10.xml"/><Relationship Id="rId12" Type="http://schemas.openxmlformats.org/officeDocument/2006/relationships/slideLayout" Target="../slideLayouts/slideLayout92.xml"/><Relationship Id="rId23" Type="http://schemas.openxmlformats.org/officeDocument/2006/relationships/slideLayout" Target="../slideLayouts/slideLayout103.xml"/><Relationship Id="rId1" Type="http://schemas.openxmlformats.org/officeDocument/2006/relationships/slideLayout" Target="../slideLayouts/slideLayout81.xml"/><Relationship Id="rId2" Type="http://schemas.openxmlformats.org/officeDocument/2006/relationships/slideLayout" Target="../slideLayouts/slideLayout82.xml"/><Relationship Id="rId3" Type="http://schemas.openxmlformats.org/officeDocument/2006/relationships/slideLayout" Target="../slideLayouts/slideLayout83.xml"/><Relationship Id="rId4" Type="http://schemas.openxmlformats.org/officeDocument/2006/relationships/slideLayout" Target="../slideLayouts/slideLayout84.xml"/><Relationship Id="rId9" Type="http://schemas.openxmlformats.org/officeDocument/2006/relationships/slideLayout" Target="../slideLayouts/slideLayout89.xml"/><Relationship Id="rId15" Type="http://schemas.openxmlformats.org/officeDocument/2006/relationships/slideLayout" Target="../slideLayouts/slideLayout95.xml"/><Relationship Id="rId14" Type="http://schemas.openxmlformats.org/officeDocument/2006/relationships/slideLayout" Target="../slideLayouts/slideLayout94.xml"/><Relationship Id="rId17" Type="http://schemas.openxmlformats.org/officeDocument/2006/relationships/slideLayout" Target="../slideLayouts/slideLayout97.xml"/><Relationship Id="rId16" Type="http://schemas.openxmlformats.org/officeDocument/2006/relationships/slideLayout" Target="../slideLayouts/slideLayout96.xml"/><Relationship Id="rId5" Type="http://schemas.openxmlformats.org/officeDocument/2006/relationships/slideLayout" Target="../slideLayouts/slideLayout85.xml"/><Relationship Id="rId19" Type="http://schemas.openxmlformats.org/officeDocument/2006/relationships/slideLayout" Target="../slideLayouts/slideLayout99.xml"/><Relationship Id="rId6" Type="http://schemas.openxmlformats.org/officeDocument/2006/relationships/slideLayout" Target="../slideLayouts/slideLayout86.xml"/><Relationship Id="rId18" Type="http://schemas.openxmlformats.org/officeDocument/2006/relationships/slideLayout" Target="../slideLayouts/slideLayout98.xml"/><Relationship Id="rId7" Type="http://schemas.openxmlformats.org/officeDocument/2006/relationships/slideLayout" Target="../slideLayouts/slideLayout87.xml"/><Relationship Id="rId8" Type="http://schemas.openxmlformats.org/officeDocument/2006/relationships/slideLayout" Target="../slideLayouts/slideLayout88.xml"/></Relationships>
</file>

<file path=ppt/slideMasters/_rels/slideMaster6.xml.rels><?xml version="1.0" encoding="UTF-8" standalone="yes"?><Relationships xmlns="http://schemas.openxmlformats.org/package/2006/relationships"><Relationship Id="rId20" Type="http://schemas.openxmlformats.org/officeDocument/2006/relationships/slideLayout" Target="../slideLayouts/slideLayout123.xml"/><Relationship Id="rId11" Type="http://schemas.openxmlformats.org/officeDocument/2006/relationships/slideLayout" Target="../slideLayouts/slideLayout114.xml"/><Relationship Id="rId22" Type="http://schemas.openxmlformats.org/officeDocument/2006/relationships/slideLayout" Target="../slideLayouts/slideLayout125.xml"/><Relationship Id="rId10" Type="http://schemas.openxmlformats.org/officeDocument/2006/relationships/slideLayout" Target="../slideLayouts/slideLayout113.xml"/><Relationship Id="rId21" Type="http://schemas.openxmlformats.org/officeDocument/2006/relationships/slideLayout" Target="../slideLayouts/slideLayout124.xml"/><Relationship Id="rId13" Type="http://schemas.openxmlformats.org/officeDocument/2006/relationships/slideLayout" Target="../slideLayouts/slideLayout116.xml"/><Relationship Id="rId24" Type="http://schemas.openxmlformats.org/officeDocument/2006/relationships/theme" Target="../theme/theme5.xml"/><Relationship Id="rId12" Type="http://schemas.openxmlformats.org/officeDocument/2006/relationships/slideLayout" Target="../slideLayouts/slideLayout115.xml"/><Relationship Id="rId23" Type="http://schemas.openxmlformats.org/officeDocument/2006/relationships/slideLayout" Target="../slideLayouts/slideLayout126.xml"/><Relationship Id="rId1" Type="http://schemas.openxmlformats.org/officeDocument/2006/relationships/slideLayout" Target="../slideLayouts/slideLayout104.xml"/><Relationship Id="rId2" Type="http://schemas.openxmlformats.org/officeDocument/2006/relationships/slideLayout" Target="../slideLayouts/slideLayout105.xml"/><Relationship Id="rId3" Type="http://schemas.openxmlformats.org/officeDocument/2006/relationships/slideLayout" Target="../slideLayouts/slideLayout106.xml"/><Relationship Id="rId4" Type="http://schemas.openxmlformats.org/officeDocument/2006/relationships/slideLayout" Target="../slideLayouts/slideLayout107.xml"/><Relationship Id="rId9" Type="http://schemas.openxmlformats.org/officeDocument/2006/relationships/slideLayout" Target="../slideLayouts/slideLayout112.xml"/><Relationship Id="rId15" Type="http://schemas.openxmlformats.org/officeDocument/2006/relationships/slideLayout" Target="../slideLayouts/slideLayout118.xml"/><Relationship Id="rId14" Type="http://schemas.openxmlformats.org/officeDocument/2006/relationships/slideLayout" Target="../slideLayouts/slideLayout117.xml"/><Relationship Id="rId17" Type="http://schemas.openxmlformats.org/officeDocument/2006/relationships/slideLayout" Target="../slideLayouts/slideLayout120.xml"/><Relationship Id="rId16" Type="http://schemas.openxmlformats.org/officeDocument/2006/relationships/slideLayout" Target="../slideLayouts/slideLayout119.xml"/><Relationship Id="rId5" Type="http://schemas.openxmlformats.org/officeDocument/2006/relationships/slideLayout" Target="../slideLayouts/slideLayout108.xml"/><Relationship Id="rId19" Type="http://schemas.openxmlformats.org/officeDocument/2006/relationships/slideLayout" Target="../slideLayouts/slideLayout122.xml"/><Relationship Id="rId6" Type="http://schemas.openxmlformats.org/officeDocument/2006/relationships/slideLayout" Target="../slideLayouts/slideLayout109.xml"/><Relationship Id="rId18" Type="http://schemas.openxmlformats.org/officeDocument/2006/relationships/slideLayout" Target="../slideLayouts/slideLayout121.xml"/><Relationship Id="rId7" Type="http://schemas.openxmlformats.org/officeDocument/2006/relationships/slideLayout" Target="../slideLayouts/slideLayout110.xml"/><Relationship Id="rId8" Type="http://schemas.openxmlformats.org/officeDocument/2006/relationships/slideLayout" Target="../slideLayouts/slideLayout111.xml"/></Relationships>
</file>

<file path=ppt/slideMasters/_rels/slideMaster7.xml.rels><?xml version="1.0" encoding="UTF-8" standalone="yes"?><Relationships xmlns="http://schemas.openxmlformats.org/package/2006/relationships"><Relationship Id="rId20" Type="http://schemas.openxmlformats.org/officeDocument/2006/relationships/slideLayout" Target="../slideLayouts/slideLayout146.xml"/><Relationship Id="rId11" Type="http://schemas.openxmlformats.org/officeDocument/2006/relationships/slideLayout" Target="../slideLayouts/slideLayout137.xml"/><Relationship Id="rId22" Type="http://schemas.openxmlformats.org/officeDocument/2006/relationships/slideLayout" Target="../slideLayouts/slideLayout148.xml"/><Relationship Id="rId10" Type="http://schemas.openxmlformats.org/officeDocument/2006/relationships/slideLayout" Target="../slideLayouts/slideLayout136.xml"/><Relationship Id="rId21" Type="http://schemas.openxmlformats.org/officeDocument/2006/relationships/slideLayout" Target="../slideLayouts/slideLayout147.xml"/><Relationship Id="rId13" Type="http://schemas.openxmlformats.org/officeDocument/2006/relationships/slideLayout" Target="../slideLayouts/slideLayout139.xml"/><Relationship Id="rId24" Type="http://schemas.openxmlformats.org/officeDocument/2006/relationships/theme" Target="../theme/theme12.xml"/><Relationship Id="rId12" Type="http://schemas.openxmlformats.org/officeDocument/2006/relationships/slideLayout" Target="../slideLayouts/slideLayout138.xml"/><Relationship Id="rId23" Type="http://schemas.openxmlformats.org/officeDocument/2006/relationships/slideLayout" Target="../slideLayouts/slideLayout149.xml"/><Relationship Id="rId1" Type="http://schemas.openxmlformats.org/officeDocument/2006/relationships/slideLayout" Target="../slideLayouts/slideLayout127.xml"/><Relationship Id="rId2" Type="http://schemas.openxmlformats.org/officeDocument/2006/relationships/slideLayout" Target="../slideLayouts/slideLayout128.xml"/><Relationship Id="rId3" Type="http://schemas.openxmlformats.org/officeDocument/2006/relationships/slideLayout" Target="../slideLayouts/slideLayout129.xml"/><Relationship Id="rId4" Type="http://schemas.openxmlformats.org/officeDocument/2006/relationships/slideLayout" Target="../slideLayouts/slideLayout130.xml"/><Relationship Id="rId9" Type="http://schemas.openxmlformats.org/officeDocument/2006/relationships/slideLayout" Target="../slideLayouts/slideLayout135.xml"/><Relationship Id="rId15" Type="http://schemas.openxmlformats.org/officeDocument/2006/relationships/slideLayout" Target="../slideLayouts/slideLayout141.xml"/><Relationship Id="rId14" Type="http://schemas.openxmlformats.org/officeDocument/2006/relationships/slideLayout" Target="../slideLayouts/slideLayout140.xml"/><Relationship Id="rId17" Type="http://schemas.openxmlformats.org/officeDocument/2006/relationships/slideLayout" Target="../slideLayouts/slideLayout143.xml"/><Relationship Id="rId16" Type="http://schemas.openxmlformats.org/officeDocument/2006/relationships/slideLayout" Target="../slideLayouts/slideLayout142.xml"/><Relationship Id="rId5" Type="http://schemas.openxmlformats.org/officeDocument/2006/relationships/slideLayout" Target="../slideLayouts/slideLayout131.xml"/><Relationship Id="rId19" Type="http://schemas.openxmlformats.org/officeDocument/2006/relationships/slideLayout" Target="../slideLayouts/slideLayout145.xml"/><Relationship Id="rId6" Type="http://schemas.openxmlformats.org/officeDocument/2006/relationships/slideLayout" Target="../slideLayouts/slideLayout132.xml"/><Relationship Id="rId18" Type="http://schemas.openxmlformats.org/officeDocument/2006/relationships/slideLayout" Target="../slideLayouts/slideLayout144.xml"/><Relationship Id="rId7" Type="http://schemas.openxmlformats.org/officeDocument/2006/relationships/slideLayout" Target="../slideLayouts/slideLayout133.xml"/><Relationship Id="rId8" Type="http://schemas.openxmlformats.org/officeDocument/2006/relationships/slideLayout" Target="../slideLayouts/slideLayout134.xml"/></Relationships>
</file>

<file path=ppt/slideMasters/_rels/slideMaster8.xml.rels><?xml version="1.0" encoding="UTF-8" standalone="yes"?><Relationships xmlns="http://schemas.openxmlformats.org/package/2006/relationships"><Relationship Id="rId20" Type="http://schemas.openxmlformats.org/officeDocument/2006/relationships/slideLayout" Target="../slideLayouts/slideLayout169.xml"/><Relationship Id="rId11" Type="http://schemas.openxmlformats.org/officeDocument/2006/relationships/slideLayout" Target="../slideLayouts/slideLayout160.xml"/><Relationship Id="rId22" Type="http://schemas.openxmlformats.org/officeDocument/2006/relationships/slideLayout" Target="../slideLayouts/slideLayout171.xml"/><Relationship Id="rId10" Type="http://schemas.openxmlformats.org/officeDocument/2006/relationships/slideLayout" Target="../slideLayouts/slideLayout159.xml"/><Relationship Id="rId21" Type="http://schemas.openxmlformats.org/officeDocument/2006/relationships/slideLayout" Target="../slideLayouts/slideLayout170.xml"/><Relationship Id="rId13" Type="http://schemas.openxmlformats.org/officeDocument/2006/relationships/slideLayout" Target="../slideLayouts/slideLayout162.xml"/><Relationship Id="rId24" Type="http://schemas.openxmlformats.org/officeDocument/2006/relationships/theme" Target="../theme/theme9.xml"/><Relationship Id="rId12" Type="http://schemas.openxmlformats.org/officeDocument/2006/relationships/slideLayout" Target="../slideLayouts/slideLayout161.xml"/><Relationship Id="rId23" Type="http://schemas.openxmlformats.org/officeDocument/2006/relationships/slideLayout" Target="../slideLayouts/slideLayout172.xml"/><Relationship Id="rId1" Type="http://schemas.openxmlformats.org/officeDocument/2006/relationships/slideLayout" Target="../slideLayouts/slideLayout150.xml"/><Relationship Id="rId2" Type="http://schemas.openxmlformats.org/officeDocument/2006/relationships/slideLayout" Target="../slideLayouts/slideLayout151.xml"/><Relationship Id="rId3" Type="http://schemas.openxmlformats.org/officeDocument/2006/relationships/slideLayout" Target="../slideLayouts/slideLayout152.xml"/><Relationship Id="rId4" Type="http://schemas.openxmlformats.org/officeDocument/2006/relationships/slideLayout" Target="../slideLayouts/slideLayout153.xml"/><Relationship Id="rId9" Type="http://schemas.openxmlformats.org/officeDocument/2006/relationships/slideLayout" Target="../slideLayouts/slideLayout158.xml"/><Relationship Id="rId15" Type="http://schemas.openxmlformats.org/officeDocument/2006/relationships/slideLayout" Target="../slideLayouts/slideLayout164.xml"/><Relationship Id="rId14" Type="http://schemas.openxmlformats.org/officeDocument/2006/relationships/slideLayout" Target="../slideLayouts/slideLayout163.xml"/><Relationship Id="rId17" Type="http://schemas.openxmlformats.org/officeDocument/2006/relationships/slideLayout" Target="../slideLayouts/slideLayout166.xml"/><Relationship Id="rId16" Type="http://schemas.openxmlformats.org/officeDocument/2006/relationships/slideLayout" Target="../slideLayouts/slideLayout165.xml"/><Relationship Id="rId5" Type="http://schemas.openxmlformats.org/officeDocument/2006/relationships/slideLayout" Target="../slideLayouts/slideLayout154.xml"/><Relationship Id="rId19" Type="http://schemas.openxmlformats.org/officeDocument/2006/relationships/slideLayout" Target="../slideLayouts/slideLayout168.xml"/><Relationship Id="rId6" Type="http://schemas.openxmlformats.org/officeDocument/2006/relationships/slideLayout" Target="../slideLayouts/slideLayout155.xml"/><Relationship Id="rId18" Type="http://schemas.openxmlformats.org/officeDocument/2006/relationships/slideLayout" Target="../slideLayouts/slideLayout167.xml"/><Relationship Id="rId7" Type="http://schemas.openxmlformats.org/officeDocument/2006/relationships/slideLayout" Target="../slideLayouts/slideLayout156.xml"/><Relationship Id="rId8" Type="http://schemas.openxmlformats.org/officeDocument/2006/relationships/slideLayout" Target="../slideLayouts/slideLayout157.xml"/></Relationships>
</file>

<file path=ppt/slideMasters/_rels/slideMaster9.xml.rels><?xml version="1.0" encoding="UTF-8" standalone="yes"?><Relationships xmlns="http://schemas.openxmlformats.org/package/2006/relationships"><Relationship Id="rId20" Type="http://schemas.openxmlformats.org/officeDocument/2006/relationships/slideLayout" Target="../slideLayouts/slideLayout192.xml"/><Relationship Id="rId11" Type="http://schemas.openxmlformats.org/officeDocument/2006/relationships/slideLayout" Target="../slideLayouts/slideLayout183.xml"/><Relationship Id="rId22" Type="http://schemas.openxmlformats.org/officeDocument/2006/relationships/slideLayout" Target="../slideLayouts/slideLayout194.xml"/><Relationship Id="rId10" Type="http://schemas.openxmlformats.org/officeDocument/2006/relationships/slideLayout" Target="../slideLayouts/slideLayout182.xml"/><Relationship Id="rId21" Type="http://schemas.openxmlformats.org/officeDocument/2006/relationships/slideLayout" Target="../slideLayouts/slideLayout193.xml"/><Relationship Id="rId13" Type="http://schemas.openxmlformats.org/officeDocument/2006/relationships/slideLayout" Target="../slideLayouts/slideLayout185.xml"/><Relationship Id="rId24" Type="http://schemas.openxmlformats.org/officeDocument/2006/relationships/theme" Target="../theme/theme6.xml"/><Relationship Id="rId12" Type="http://schemas.openxmlformats.org/officeDocument/2006/relationships/slideLayout" Target="../slideLayouts/slideLayout184.xml"/><Relationship Id="rId23" Type="http://schemas.openxmlformats.org/officeDocument/2006/relationships/slideLayout" Target="../slideLayouts/slideLayout195.xml"/><Relationship Id="rId1" Type="http://schemas.openxmlformats.org/officeDocument/2006/relationships/slideLayout" Target="../slideLayouts/slideLayout173.xml"/><Relationship Id="rId2" Type="http://schemas.openxmlformats.org/officeDocument/2006/relationships/slideLayout" Target="../slideLayouts/slideLayout174.xml"/><Relationship Id="rId3" Type="http://schemas.openxmlformats.org/officeDocument/2006/relationships/slideLayout" Target="../slideLayouts/slideLayout175.xml"/><Relationship Id="rId4" Type="http://schemas.openxmlformats.org/officeDocument/2006/relationships/slideLayout" Target="../slideLayouts/slideLayout176.xml"/><Relationship Id="rId9" Type="http://schemas.openxmlformats.org/officeDocument/2006/relationships/slideLayout" Target="../slideLayouts/slideLayout181.xml"/><Relationship Id="rId15" Type="http://schemas.openxmlformats.org/officeDocument/2006/relationships/slideLayout" Target="../slideLayouts/slideLayout187.xml"/><Relationship Id="rId14" Type="http://schemas.openxmlformats.org/officeDocument/2006/relationships/slideLayout" Target="../slideLayouts/slideLayout186.xml"/><Relationship Id="rId17" Type="http://schemas.openxmlformats.org/officeDocument/2006/relationships/slideLayout" Target="../slideLayouts/slideLayout189.xml"/><Relationship Id="rId16" Type="http://schemas.openxmlformats.org/officeDocument/2006/relationships/slideLayout" Target="../slideLayouts/slideLayout188.xml"/><Relationship Id="rId5" Type="http://schemas.openxmlformats.org/officeDocument/2006/relationships/slideLayout" Target="../slideLayouts/slideLayout177.xml"/><Relationship Id="rId19" Type="http://schemas.openxmlformats.org/officeDocument/2006/relationships/slideLayout" Target="../slideLayouts/slideLayout191.xml"/><Relationship Id="rId6" Type="http://schemas.openxmlformats.org/officeDocument/2006/relationships/slideLayout" Target="../slideLayouts/slideLayout178.xml"/><Relationship Id="rId18" Type="http://schemas.openxmlformats.org/officeDocument/2006/relationships/slideLayout" Target="../slideLayouts/slideLayout190.xml"/><Relationship Id="rId7" Type="http://schemas.openxmlformats.org/officeDocument/2006/relationships/slideLayout" Target="../slideLayouts/slideLayout179.xml"/><Relationship Id="rId8" Type="http://schemas.openxmlformats.org/officeDocument/2006/relationships/slideLayout" Target="../slideLayouts/slideLayout18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2618" name="Shape 2618"/>
        <p:cNvGrpSpPr/>
        <p:nvPr/>
      </p:nvGrpSpPr>
      <p:grpSpPr>
        <a:xfrm>
          <a:off x="0" y="0"/>
          <a:ext cx="0" cy="0"/>
          <a:chOff x="0" y="0"/>
          <a:chExt cx="0" cy="0"/>
        </a:xfrm>
      </p:grpSpPr>
      <p:sp>
        <p:nvSpPr>
          <p:cNvPr id="2619" name="Google Shape;2619;p20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Overpass Mono"/>
              <a:buNone/>
              <a:defRPr b="1" sz="2800">
                <a:solidFill>
                  <a:schemeClr val="lt1"/>
                </a:solidFill>
                <a:latin typeface="Overpass Mono"/>
                <a:ea typeface="Overpass Mono"/>
                <a:cs typeface="Overpass Mono"/>
                <a:sym typeface="Overpass Mono"/>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2620" name="Google Shape;2620;p20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indent="-317500" lvl="1" marL="9144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indent="-317500" lvl="2" marL="13716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indent="-317500" lvl="3" marL="18288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indent="-317500" lvl="4" marL="22860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indent="-317500" lvl="5" marL="27432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indent="-317500" lvl="6" marL="32004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indent="-317500" lvl="7" marL="36576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indent="-317500" lvl="8" marL="4114800" rtl="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843" r:id="rId1"/>
    <p:sldLayoutId id="2147483844" r:id="rId2"/>
    <p:sldLayoutId id="2147483845" r:id="rId3"/>
    <p:sldLayoutId id="2147483846" r:id="rId4"/>
    <p:sldLayoutId id="2147483847" r:id="rId5"/>
    <p:sldLayoutId id="2147483848" r:id="rId6"/>
    <p:sldLayoutId id="2147483849" r:id="rId7"/>
    <p:sldLayoutId id="2147483850" r:id="rId8"/>
    <p:sldLayoutId id="2147483851" r:id="rId9"/>
    <p:sldLayoutId id="2147483852" r:id="rId10"/>
    <p:sldLayoutId id="2147483853" r:id="rId11"/>
    <p:sldLayoutId id="2147483854" r:id="rId12"/>
    <p:sldLayoutId id="2147483855" r:id="rId13"/>
    <p:sldLayoutId id="2147483856" r:id="rId14"/>
    <p:sldLayoutId id="2147483857" r:id="rId15"/>
    <p:sldLayoutId id="2147483858" r:id="rId16"/>
    <p:sldLayoutId id="2147483859" r:id="rId17"/>
    <p:sldLayoutId id="2147483860" r:id="rId18"/>
    <p:sldLayoutId id="2147483861" r:id="rId19"/>
    <p:sldLayoutId id="2147483862" r:id="rId20"/>
    <p:sldLayoutId id="2147483863" r:id="rId21"/>
    <p:sldLayoutId id="2147483864" r:id="rId22"/>
    <p:sldLayoutId id="2147483865"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4">
          <p15:clr>
            <a:srgbClr val="EA4335"/>
          </p15:clr>
        </p15:guide>
        <p15:guide id="2" pos="5306">
          <p15:clr>
            <a:srgbClr val="EA4335"/>
          </p15:clr>
        </p15:guide>
        <p15:guide id="3" orient="horz" pos="340">
          <p15:clr>
            <a:srgbClr val="EA4335"/>
          </p15:clr>
        </p15:guide>
        <p15:guide id="4" orient="horz" pos="2898">
          <p15:clr>
            <a:srgbClr val="EA4335"/>
          </p15:clr>
        </p15:guide>
      </p15:sldGuideLst>
    </p:ext>
  </p:extLst>
</p:sldMaster>
</file>

<file path=ppt/slideMasters/slideMaster1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2939" name="Shape 2939"/>
        <p:cNvGrpSpPr/>
        <p:nvPr/>
      </p:nvGrpSpPr>
      <p:grpSpPr>
        <a:xfrm>
          <a:off x="0" y="0"/>
          <a:ext cx="0" cy="0"/>
          <a:chOff x="0" y="0"/>
          <a:chExt cx="0" cy="0"/>
        </a:xfrm>
      </p:grpSpPr>
      <p:sp>
        <p:nvSpPr>
          <p:cNvPr id="2940" name="Google Shape;2940;p2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Overpass Mono"/>
              <a:buNone/>
              <a:defRPr b="1" sz="2800">
                <a:solidFill>
                  <a:schemeClr val="lt1"/>
                </a:solidFill>
                <a:latin typeface="Overpass Mono"/>
                <a:ea typeface="Overpass Mono"/>
                <a:cs typeface="Overpass Mono"/>
                <a:sym typeface="Overpass Mono"/>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2941" name="Google Shape;2941;p22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indent="-317500" lvl="1" marL="9144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indent="-317500" lvl="2" marL="13716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indent="-317500" lvl="3" marL="18288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indent="-317500" lvl="4" marL="22860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indent="-317500" lvl="5" marL="27432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indent="-317500" lvl="6" marL="32004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indent="-317500" lvl="7" marL="36576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indent="-317500" lvl="8" marL="4114800" rtl="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866" r:id="rId1"/>
    <p:sldLayoutId id="2147483867" r:id="rId2"/>
    <p:sldLayoutId id="2147483868" r:id="rId3"/>
    <p:sldLayoutId id="2147483869" r:id="rId4"/>
    <p:sldLayoutId id="2147483870" r:id="rId5"/>
    <p:sldLayoutId id="2147483871" r:id="rId6"/>
    <p:sldLayoutId id="2147483872" r:id="rId7"/>
    <p:sldLayoutId id="2147483873" r:id="rId8"/>
    <p:sldLayoutId id="2147483874" r:id="rId9"/>
    <p:sldLayoutId id="2147483875" r:id="rId10"/>
    <p:sldLayoutId id="2147483876" r:id="rId11"/>
    <p:sldLayoutId id="2147483877" r:id="rId12"/>
    <p:sldLayoutId id="2147483878" r:id="rId13"/>
    <p:sldLayoutId id="2147483879" r:id="rId14"/>
    <p:sldLayoutId id="2147483880" r:id="rId15"/>
    <p:sldLayoutId id="2147483881" r:id="rId16"/>
    <p:sldLayoutId id="2147483882" r:id="rId17"/>
    <p:sldLayoutId id="2147483883" r:id="rId18"/>
    <p:sldLayoutId id="2147483884" r:id="rId19"/>
    <p:sldLayoutId id="2147483885" r:id="rId20"/>
    <p:sldLayoutId id="2147483886" r:id="rId21"/>
    <p:sldLayoutId id="2147483887" r:id="rId22"/>
    <p:sldLayoutId id="2147483888"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4">
          <p15:clr>
            <a:srgbClr val="EA4335"/>
          </p15:clr>
        </p15:guide>
        <p15:guide id="2" pos="5306">
          <p15:clr>
            <a:srgbClr val="EA4335"/>
          </p15:clr>
        </p15:guide>
        <p15:guide id="3" orient="horz" pos="340">
          <p15:clr>
            <a:srgbClr val="EA4335"/>
          </p15:clr>
        </p15:guide>
        <p15:guide id="4" orient="horz" pos="2898">
          <p15:clr>
            <a:srgbClr val="EA4335"/>
          </p15:clr>
        </p15:guide>
      </p15:sldGuideLst>
    </p:ext>
  </p:extLst>
</p:sldMaster>
</file>

<file path=ppt/slideMasters/slideMaster1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3260" name="Shape 3260"/>
        <p:cNvGrpSpPr/>
        <p:nvPr/>
      </p:nvGrpSpPr>
      <p:grpSpPr>
        <a:xfrm>
          <a:off x="0" y="0"/>
          <a:ext cx="0" cy="0"/>
          <a:chOff x="0" y="0"/>
          <a:chExt cx="0" cy="0"/>
        </a:xfrm>
      </p:grpSpPr>
      <p:sp>
        <p:nvSpPr>
          <p:cNvPr id="3261" name="Google Shape;3261;p25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Overpass Mono"/>
              <a:buNone/>
              <a:defRPr b="1" sz="2800">
                <a:solidFill>
                  <a:schemeClr val="lt1"/>
                </a:solidFill>
                <a:latin typeface="Overpass Mono"/>
                <a:ea typeface="Overpass Mono"/>
                <a:cs typeface="Overpass Mono"/>
                <a:sym typeface="Overpass Mono"/>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3262" name="Google Shape;3262;p25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indent="-317500" lvl="1" marL="9144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indent="-317500" lvl="2" marL="13716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indent="-317500" lvl="3" marL="18288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indent="-317500" lvl="4" marL="22860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indent="-317500" lvl="5" marL="27432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indent="-317500" lvl="6" marL="32004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indent="-317500" lvl="7" marL="36576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indent="-317500" lvl="8" marL="4114800" rtl="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889" r:id="rId1"/>
    <p:sldLayoutId id="2147483890" r:id="rId2"/>
    <p:sldLayoutId id="2147483891" r:id="rId3"/>
    <p:sldLayoutId id="2147483892" r:id="rId4"/>
    <p:sldLayoutId id="2147483893" r:id="rId5"/>
    <p:sldLayoutId id="2147483894" r:id="rId6"/>
    <p:sldLayoutId id="2147483895" r:id="rId7"/>
    <p:sldLayoutId id="2147483896" r:id="rId8"/>
    <p:sldLayoutId id="2147483897" r:id="rId9"/>
    <p:sldLayoutId id="2147483898" r:id="rId10"/>
    <p:sldLayoutId id="2147483899" r:id="rId11"/>
    <p:sldLayoutId id="2147483900" r:id="rId12"/>
    <p:sldLayoutId id="2147483901" r:id="rId13"/>
    <p:sldLayoutId id="2147483902" r:id="rId14"/>
    <p:sldLayoutId id="2147483903" r:id="rId15"/>
    <p:sldLayoutId id="2147483904" r:id="rId16"/>
    <p:sldLayoutId id="2147483905" r:id="rId17"/>
    <p:sldLayoutId id="2147483906" r:id="rId18"/>
    <p:sldLayoutId id="2147483907" r:id="rId19"/>
    <p:sldLayoutId id="2147483908" r:id="rId20"/>
    <p:sldLayoutId id="2147483909" r:id="rId21"/>
    <p:sldLayoutId id="2147483910" r:id="rId22"/>
    <p:sldLayoutId id="2147483911"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4">
          <p15:clr>
            <a:srgbClr val="EA4335"/>
          </p15:clr>
        </p15:guide>
        <p15:guide id="2" pos="5306">
          <p15:clr>
            <a:srgbClr val="EA4335"/>
          </p15:clr>
        </p15:guide>
        <p15:guide id="3" orient="horz" pos="340">
          <p15:clr>
            <a:srgbClr val="EA4335"/>
          </p15:clr>
        </p15:guide>
        <p15:guide id="4" orient="horz" pos="2898">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Overpass Mono"/>
              <a:buNone/>
              <a:defRPr b="1" sz="2800">
                <a:solidFill>
                  <a:schemeClr val="lt1"/>
                </a:solidFill>
                <a:latin typeface="Overpass Mono"/>
                <a:ea typeface="Overpass Mono"/>
                <a:cs typeface="Overpass Mono"/>
                <a:sym typeface="Overpass Mono"/>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indent="-317500" lvl="1" marL="9144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indent="-317500" lvl="2" marL="13716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indent="-317500" lvl="3" marL="18288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indent="-317500" lvl="4" marL="22860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indent="-317500" lvl="5" marL="27432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indent="-317500" lvl="6" marL="32004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indent="-317500" lvl="7" marL="36576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indent="-317500" lvl="8" marL="4114800" rtl="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4">
          <p15:clr>
            <a:srgbClr val="EA4335"/>
          </p15:clr>
        </p15:guide>
        <p15:guide id="2" pos="5306">
          <p15:clr>
            <a:srgbClr val="EA4335"/>
          </p15:clr>
        </p15:guide>
        <p15:guide id="3" orient="horz" pos="340">
          <p15:clr>
            <a:srgbClr val="EA4335"/>
          </p15:clr>
        </p15:guide>
        <p15:guide id="4" orient="horz" pos="2898">
          <p15:clr>
            <a:srgbClr val="EA4335"/>
          </p15:clr>
        </p15:guide>
      </p15:sldGuideLst>
    </p:ext>
  </p:extLst>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371" name="Shape 371"/>
        <p:cNvGrpSpPr/>
        <p:nvPr/>
      </p:nvGrpSpPr>
      <p:grpSpPr>
        <a:xfrm>
          <a:off x="0" y="0"/>
          <a:ext cx="0" cy="0"/>
          <a:chOff x="0" y="0"/>
          <a:chExt cx="0" cy="0"/>
        </a:xfrm>
      </p:grpSpPr>
      <p:sp>
        <p:nvSpPr>
          <p:cNvPr id="372" name="Google Shape;372;p3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Overpass Mono"/>
              <a:buNone/>
              <a:defRPr b="1" sz="2800">
                <a:solidFill>
                  <a:schemeClr val="lt1"/>
                </a:solidFill>
                <a:latin typeface="Overpass Mono"/>
                <a:ea typeface="Overpass Mono"/>
                <a:cs typeface="Overpass Mono"/>
                <a:sym typeface="Overpass Mono"/>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373" name="Google Shape;373;p3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indent="-317500" lvl="1" marL="9144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indent="-317500" lvl="2" marL="13716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indent="-317500" lvl="3" marL="18288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indent="-317500" lvl="4" marL="22860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indent="-317500" lvl="5" marL="27432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indent="-317500" lvl="6" marL="32004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indent="-317500" lvl="7" marL="36576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indent="-317500" lvl="8" marL="4114800" rtl="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 id="2147483700" r:id="rId19"/>
    <p:sldLayoutId id="2147483701" r:id="rId20"/>
    <p:sldLayoutId id="2147483702" r:id="rId21"/>
    <p:sldLayoutId id="2147483703" r:id="rId22"/>
    <p:sldLayoutId id="2147483704"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4">
          <p15:clr>
            <a:srgbClr val="EA4335"/>
          </p15:clr>
        </p15:guide>
        <p15:guide id="2" pos="5306">
          <p15:clr>
            <a:srgbClr val="EA4335"/>
          </p15:clr>
        </p15:guide>
        <p15:guide id="3" orient="horz" pos="340">
          <p15:clr>
            <a:srgbClr val="EA4335"/>
          </p15:clr>
        </p15:guide>
        <p15:guide id="4" orient="horz" pos="2898">
          <p15:clr>
            <a:srgbClr val="EA4335"/>
          </p15:clr>
        </p15:guide>
      </p15:sldGuideLst>
    </p:ext>
  </p:extLst>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692" name="Shape 692"/>
        <p:cNvGrpSpPr/>
        <p:nvPr/>
      </p:nvGrpSpPr>
      <p:grpSpPr>
        <a:xfrm>
          <a:off x="0" y="0"/>
          <a:ext cx="0" cy="0"/>
          <a:chOff x="0" y="0"/>
          <a:chExt cx="0" cy="0"/>
        </a:xfrm>
      </p:grpSpPr>
      <p:sp>
        <p:nvSpPr>
          <p:cNvPr id="693" name="Google Shape;693;p6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Overpass Mono"/>
              <a:buNone/>
              <a:defRPr b="1" sz="2800">
                <a:solidFill>
                  <a:schemeClr val="lt1"/>
                </a:solidFill>
                <a:latin typeface="Overpass Mono"/>
                <a:ea typeface="Overpass Mono"/>
                <a:cs typeface="Overpass Mono"/>
                <a:sym typeface="Overpass Mono"/>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694" name="Google Shape;694;p6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indent="-317500" lvl="1" marL="9144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indent="-317500" lvl="2" marL="13716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indent="-317500" lvl="3" marL="18288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indent="-317500" lvl="4" marL="22860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indent="-317500" lvl="5" marL="27432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indent="-317500" lvl="6" marL="32004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indent="-317500" lvl="7" marL="36576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indent="-317500" lvl="8" marL="4114800" rtl="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 id="2147483716" r:id="rId12"/>
    <p:sldLayoutId id="2147483717" r:id="rId13"/>
    <p:sldLayoutId id="2147483718" r:id="rId14"/>
    <p:sldLayoutId id="2147483719" r:id="rId15"/>
    <p:sldLayoutId id="2147483720" r:id="rId16"/>
    <p:sldLayoutId id="2147483721" r:id="rId17"/>
    <p:sldLayoutId id="2147483722" r:id="rId18"/>
    <p:sldLayoutId id="2147483723" r:id="rId19"/>
    <p:sldLayoutId id="2147483724" r:id="rId20"/>
    <p:sldLayoutId id="2147483725" r:id="rId21"/>
    <p:sldLayoutId id="2147483726" r:id="rId22"/>
    <p:sldLayoutId id="2147483727"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4">
          <p15:clr>
            <a:srgbClr val="EA4335"/>
          </p15:clr>
        </p15:guide>
        <p15:guide id="2" pos="5306">
          <p15:clr>
            <a:srgbClr val="EA4335"/>
          </p15:clr>
        </p15:guide>
        <p15:guide id="3" orient="horz" pos="340">
          <p15:clr>
            <a:srgbClr val="EA4335"/>
          </p15:clr>
        </p15:guide>
        <p15:guide id="4" orient="horz" pos="2898">
          <p15:clr>
            <a:srgbClr val="EA4335"/>
          </p15:clr>
        </p15:guide>
      </p15:sldGuideLst>
    </p:ext>
  </p:extLst>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1013" name="Shape 1013"/>
        <p:cNvGrpSpPr/>
        <p:nvPr/>
      </p:nvGrpSpPr>
      <p:grpSpPr>
        <a:xfrm>
          <a:off x="0" y="0"/>
          <a:ext cx="0" cy="0"/>
          <a:chOff x="0" y="0"/>
          <a:chExt cx="0" cy="0"/>
        </a:xfrm>
      </p:grpSpPr>
      <p:sp>
        <p:nvSpPr>
          <p:cNvPr id="1014" name="Google Shape;1014;p8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Overpass Mono"/>
              <a:buNone/>
              <a:defRPr b="1" sz="2800">
                <a:solidFill>
                  <a:schemeClr val="lt1"/>
                </a:solidFill>
                <a:latin typeface="Overpass Mono"/>
                <a:ea typeface="Overpass Mono"/>
                <a:cs typeface="Overpass Mono"/>
                <a:sym typeface="Overpass Mono"/>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015" name="Google Shape;1015;p8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indent="-317500" lvl="1" marL="9144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indent="-317500" lvl="2" marL="13716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indent="-317500" lvl="3" marL="18288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indent="-317500" lvl="4" marL="22860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indent="-317500" lvl="5" marL="27432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indent="-317500" lvl="6" marL="32004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indent="-317500" lvl="7" marL="36576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indent="-317500" lvl="8" marL="4114800" rtl="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 id="2147483739" r:id="rId12"/>
    <p:sldLayoutId id="2147483740" r:id="rId13"/>
    <p:sldLayoutId id="2147483741" r:id="rId14"/>
    <p:sldLayoutId id="2147483742" r:id="rId15"/>
    <p:sldLayoutId id="2147483743" r:id="rId16"/>
    <p:sldLayoutId id="2147483744" r:id="rId17"/>
    <p:sldLayoutId id="2147483745" r:id="rId18"/>
    <p:sldLayoutId id="2147483746" r:id="rId19"/>
    <p:sldLayoutId id="2147483747" r:id="rId20"/>
    <p:sldLayoutId id="2147483748" r:id="rId21"/>
    <p:sldLayoutId id="2147483749" r:id="rId22"/>
    <p:sldLayoutId id="214748375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4">
          <p15:clr>
            <a:srgbClr val="EA4335"/>
          </p15:clr>
        </p15:guide>
        <p15:guide id="2" pos="5306">
          <p15:clr>
            <a:srgbClr val="EA4335"/>
          </p15:clr>
        </p15:guide>
        <p15:guide id="3" orient="horz" pos="340">
          <p15:clr>
            <a:srgbClr val="EA4335"/>
          </p15:clr>
        </p15:guide>
        <p15:guide id="4" orient="horz" pos="2898">
          <p15:clr>
            <a:srgbClr val="EA4335"/>
          </p15:clr>
        </p15:guide>
      </p15:sldGuideLst>
    </p:ext>
  </p:extLst>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1334" name="Shape 1334"/>
        <p:cNvGrpSpPr/>
        <p:nvPr/>
      </p:nvGrpSpPr>
      <p:grpSpPr>
        <a:xfrm>
          <a:off x="0" y="0"/>
          <a:ext cx="0" cy="0"/>
          <a:chOff x="0" y="0"/>
          <a:chExt cx="0" cy="0"/>
        </a:xfrm>
      </p:grpSpPr>
      <p:sp>
        <p:nvSpPr>
          <p:cNvPr id="1335" name="Google Shape;1335;p10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Overpass Mono"/>
              <a:buNone/>
              <a:defRPr b="1" sz="2800">
                <a:solidFill>
                  <a:schemeClr val="lt1"/>
                </a:solidFill>
                <a:latin typeface="Overpass Mono"/>
                <a:ea typeface="Overpass Mono"/>
                <a:cs typeface="Overpass Mono"/>
                <a:sym typeface="Overpass Mono"/>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336" name="Google Shape;1336;p10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indent="-317500" lvl="1" marL="9144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indent="-317500" lvl="2" marL="13716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indent="-317500" lvl="3" marL="18288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indent="-317500" lvl="4" marL="22860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indent="-317500" lvl="5" marL="27432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indent="-317500" lvl="6" marL="32004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indent="-317500" lvl="7" marL="36576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indent="-317500" lvl="8" marL="4114800" rtl="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 id="2147483768" r:id="rId18"/>
    <p:sldLayoutId id="2147483769" r:id="rId19"/>
    <p:sldLayoutId id="2147483770" r:id="rId20"/>
    <p:sldLayoutId id="2147483771" r:id="rId21"/>
    <p:sldLayoutId id="2147483772" r:id="rId22"/>
    <p:sldLayoutId id="2147483773"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4">
          <p15:clr>
            <a:srgbClr val="EA4335"/>
          </p15:clr>
        </p15:guide>
        <p15:guide id="2" pos="5306">
          <p15:clr>
            <a:srgbClr val="EA4335"/>
          </p15:clr>
        </p15:guide>
        <p15:guide id="3" orient="horz" pos="340">
          <p15:clr>
            <a:srgbClr val="EA4335"/>
          </p15:clr>
        </p15:guide>
        <p15:guide id="4" orient="horz" pos="2898">
          <p15:clr>
            <a:srgbClr val="EA4335"/>
          </p15:clr>
        </p15:guide>
      </p15:sldGuideLst>
    </p:ext>
  </p:extLst>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1655" name="Shape 1655"/>
        <p:cNvGrpSpPr/>
        <p:nvPr/>
      </p:nvGrpSpPr>
      <p:grpSpPr>
        <a:xfrm>
          <a:off x="0" y="0"/>
          <a:ext cx="0" cy="0"/>
          <a:chOff x="0" y="0"/>
          <a:chExt cx="0" cy="0"/>
        </a:xfrm>
      </p:grpSpPr>
      <p:sp>
        <p:nvSpPr>
          <p:cNvPr id="1656" name="Google Shape;1656;p13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Overpass Mono"/>
              <a:buNone/>
              <a:defRPr b="1" sz="2800">
                <a:solidFill>
                  <a:schemeClr val="lt1"/>
                </a:solidFill>
                <a:latin typeface="Overpass Mono"/>
                <a:ea typeface="Overpass Mono"/>
                <a:cs typeface="Overpass Mono"/>
                <a:sym typeface="Overpass Mono"/>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657" name="Google Shape;1657;p13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indent="-317500" lvl="1" marL="9144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indent="-317500" lvl="2" marL="13716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indent="-317500" lvl="3" marL="18288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indent="-317500" lvl="4" marL="22860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indent="-317500" lvl="5" marL="27432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indent="-317500" lvl="6" marL="32004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indent="-317500" lvl="7" marL="36576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indent="-317500" lvl="8" marL="4114800" rtl="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 id="2147483785" r:id="rId12"/>
    <p:sldLayoutId id="2147483786" r:id="rId13"/>
    <p:sldLayoutId id="2147483787" r:id="rId14"/>
    <p:sldLayoutId id="2147483788" r:id="rId15"/>
    <p:sldLayoutId id="2147483789" r:id="rId16"/>
    <p:sldLayoutId id="2147483790" r:id="rId17"/>
    <p:sldLayoutId id="2147483791" r:id="rId18"/>
    <p:sldLayoutId id="2147483792" r:id="rId19"/>
    <p:sldLayoutId id="2147483793" r:id="rId20"/>
    <p:sldLayoutId id="2147483794" r:id="rId21"/>
    <p:sldLayoutId id="2147483795" r:id="rId22"/>
    <p:sldLayoutId id="2147483796"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4">
          <p15:clr>
            <a:srgbClr val="EA4335"/>
          </p15:clr>
        </p15:guide>
        <p15:guide id="2" pos="5306">
          <p15:clr>
            <a:srgbClr val="EA4335"/>
          </p15:clr>
        </p15:guide>
        <p15:guide id="3" orient="horz" pos="340">
          <p15:clr>
            <a:srgbClr val="EA4335"/>
          </p15:clr>
        </p15:guide>
        <p15:guide id="4" orient="horz" pos="2898">
          <p15:clr>
            <a:srgbClr val="EA4335"/>
          </p15:clr>
        </p15:guide>
      </p15:sldGuideLst>
    </p:ext>
  </p:extLst>
</p:sldMaster>
</file>

<file path=ppt/slideMasters/slideMaster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1976" name="Shape 1976"/>
        <p:cNvGrpSpPr/>
        <p:nvPr/>
      </p:nvGrpSpPr>
      <p:grpSpPr>
        <a:xfrm>
          <a:off x="0" y="0"/>
          <a:ext cx="0" cy="0"/>
          <a:chOff x="0" y="0"/>
          <a:chExt cx="0" cy="0"/>
        </a:xfrm>
      </p:grpSpPr>
      <p:sp>
        <p:nvSpPr>
          <p:cNvPr id="1977" name="Google Shape;1977;p15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Overpass Mono"/>
              <a:buNone/>
              <a:defRPr b="1" sz="2800">
                <a:solidFill>
                  <a:schemeClr val="lt1"/>
                </a:solidFill>
                <a:latin typeface="Overpass Mono"/>
                <a:ea typeface="Overpass Mono"/>
                <a:cs typeface="Overpass Mono"/>
                <a:sym typeface="Overpass Mono"/>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978" name="Google Shape;1978;p15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indent="-317500" lvl="1" marL="9144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indent="-317500" lvl="2" marL="13716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indent="-317500" lvl="3" marL="18288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indent="-317500" lvl="4" marL="22860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indent="-317500" lvl="5" marL="27432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indent="-317500" lvl="6" marL="32004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indent="-317500" lvl="7" marL="36576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indent="-317500" lvl="8" marL="4114800" rtl="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 id="2147483808" r:id="rId12"/>
    <p:sldLayoutId id="2147483809" r:id="rId13"/>
    <p:sldLayoutId id="2147483810" r:id="rId14"/>
    <p:sldLayoutId id="2147483811" r:id="rId15"/>
    <p:sldLayoutId id="2147483812" r:id="rId16"/>
    <p:sldLayoutId id="2147483813" r:id="rId17"/>
    <p:sldLayoutId id="2147483814" r:id="rId18"/>
    <p:sldLayoutId id="2147483815" r:id="rId19"/>
    <p:sldLayoutId id="2147483816" r:id="rId20"/>
    <p:sldLayoutId id="2147483817" r:id="rId21"/>
    <p:sldLayoutId id="2147483818" r:id="rId22"/>
    <p:sldLayoutId id="2147483819"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4">
          <p15:clr>
            <a:srgbClr val="EA4335"/>
          </p15:clr>
        </p15:guide>
        <p15:guide id="2" pos="5306">
          <p15:clr>
            <a:srgbClr val="EA4335"/>
          </p15:clr>
        </p15:guide>
        <p15:guide id="3" orient="horz" pos="340">
          <p15:clr>
            <a:srgbClr val="EA4335"/>
          </p15:clr>
        </p15:guide>
        <p15:guide id="4" orient="horz" pos="2898">
          <p15:clr>
            <a:srgbClr val="EA4335"/>
          </p15:clr>
        </p15:guide>
      </p15:sldGuideLst>
    </p:ext>
  </p:extLst>
</p:sldMaster>
</file>

<file path=ppt/slideMasters/slideMaster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2297" name="Shape 2297"/>
        <p:cNvGrpSpPr/>
        <p:nvPr/>
      </p:nvGrpSpPr>
      <p:grpSpPr>
        <a:xfrm>
          <a:off x="0" y="0"/>
          <a:ext cx="0" cy="0"/>
          <a:chOff x="0" y="0"/>
          <a:chExt cx="0" cy="0"/>
        </a:xfrm>
      </p:grpSpPr>
      <p:sp>
        <p:nvSpPr>
          <p:cNvPr id="2298" name="Google Shape;2298;p18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Overpass Mono"/>
              <a:buNone/>
              <a:defRPr b="1" sz="2800">
                <a:solidFill>
                  <a:schemeClr val="lt1"/>
                </a:solidFill>
                <a:latin typeface="Overpass Mono"/>
                <a:ea typeface="Overpass Mono"/>
                <a:cs typeface="Overpass Mono"/>
                <a:sym typeface="Overpass Mono"/>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2299" name="Google Shape;2299;p18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indent="-317500" lvl="1" marL="9144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indent="-317500" lvl="2" marL="13716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indent="-317500" lvl="3" marL="18288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indent="-317500" lvl="4" marL="22860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indent="-317500" lvl="5" marL="27432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indent="-317500" lvl="6" marL="32004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indent="-317500" lvl="7" marL="3657600" rtl="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indent="-317500" lvl="8" marL="4114800" rtl="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820" r:id="rId1"/>
    <p:sldLayoutId id="2147483821" r:id="rId2"/>
    <p:sldLayoutId id="2147483822" r:id="rId3"/>
    <p:sldLayoutId id="2147483823" r:id="rId4"/>
    <p:sldLayoutId id="2147483824" r:id="rId5"/>
    <p:sldLayoutId id="2147483825" r:id="rId6"/>
    <p:sldLayoutId id="2147483826" r:id="rId7"/>
    <p:sldLayoutId id="2147483827" r:id="rId8"/>
    <p:sldLayoutId id="2147483828" r:id="rId9"/>
    <p:sldLayoutId id="2147483829" r:id="rId10"/>
    <p:sldLayoutId id="2147483830" r:id="rId11"/>
    <p:sldLayoutId id="2147483831" r:id="rId12"/>
    <p:sldLayoutId id="2147483832" r:id="rId13"/>
    <p:sldLayoutId id="2147483833" r:id="rId14"/>
    <p:sldLayoutId id="2147483834" r:id="rId15"/>
    <p:sldLayoutId id="2147483835" r:id="rId16"/>
    <p:sldLayoutId id="2147483836" r:id="rId17"/>
    <p:sldLayoutId id="2147483837" r:id="rId18"/>
    <p:sldLayoutId id="2147483838" r:id="rId19"/>
    <p:sldLayoutId id="2147483839" r:id="rId20"/>
    <p:sldLayoutId id="2147483840" r:id="rId21"/>
    <p:sldLayoutId id="2147483841" r:id="rId22"/>
    <p:sldLayoutId id="2147483842"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4">
          <p15:clr>
            <a:srgbClr val="EA4335"/>
          </p15:clr>
        </p15:guide>
        <p15:guide id="2" pos="5306">
          <p15:clr>
            <a:srgbClr val="EA4335"/>
          </p15:clr>
        </p15:guide>
        <p15:guide id="3" orient="horz" pos="340">
          <p15:clr>
            <a:srgbClr val="EA4335"/>
          </p15:clr>
        </p15:guide>
        <p15:guide id="4" orient="horz" pos="2898">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34.xml"/><Relationship Id="rId2" Type="http://schemas.openxmlformats.org/officeDocument/2006/relationships/notesSlide" Target="../notesSlides/notesSlide10.xml"/><Relationship Id="rId3"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3.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9.xml"/><Relationship Id="rId2" Type="http://schemas.openxmlformats.org/officeDocument/2006/relationships/notesSlide" Target="../notesSlides/notesSlide2.xml"/><Relationship Id="rId3" Type="http://schemas.openxmlformats.org/officeDocument/2006/relationships/image" Target="../media/image1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4.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2.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5.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4" name="Shape 3584"/>
        <p:cNvGrpSpPr/>
        <p:nvPr/>
      </p:nvGrpSpPr>
      <p:grpSpPr>
        <a:xfrm>
          <a:off x="0" y="0"/>
          <a:ext cx="0" cy="0"/>
          <a:chOff x="0" y="0"/>
          <a:chExt cx="0" cy="0"/>
        </a:xfrm>
      </p:grpSpPr>
      <p:sp>
        <p:nvSpPr>
          <p:cNvPr id="3585" name="Google Shape;3585;p277"/>
          <p:cNvSpPr txBox="1"/>
          <p:nvPr>
            <p:ph type="ctrTitle"/>
          </p:nvPr>
        </p:nvSpPr>
        <p:spPr>
          <a:xfrm>
            <a:off x="718575" y="1369050"/>
            <a:ext cx="4899600" cy="19104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GB" sz="4900"/>
              <a:t>INTRODUCTION</a:t>
            </a:r>
            <a:endParaRPr sz="4900"/>
          </a:p>
          <a:p>
            <a:pPr indent="0" lvl="0" marL="0" rtl="0" algn="l">
              <a:spcBef>
                <a:spcPts val="0"/>
              </a:spcBef>
              <a:spcAft>
                <a:spcPts val="0"/>
              </a:spcAft>
              <a:buNone/>
            </a:pPr>
            <a:r>
              <a:rPr lang="en-GB" sz="4900"/>
              <a:t>TO COMPUTER</a:t>
            </a:r>
            <a:endParaRPr sz="4900"/>
          </a:p>
          <a:p>
            <a:pPr indent="0" lvl="0" marL="0" rtl="0" algn="l">
              <a:spcBef>
                <a:spcPts val="0"/>
              </a:spcBef>
              <a:spcAft>
                <a:spcPts val="0"/>
              </a:spcAft>
              <a:buNone/>
            </a:pPr>
            <a:r>
              <a:rPr lang="en-GB" sz="4900"/>
              <a:t>VISION</a:t>
            </a:r>
            <a:endParaRPr sz="4900"/>
          </a:p>
        </p:txBody>
      </p:sp>
      <p:sp>
        <p:nvSpPr>
          <p:cNvPr id="3586" name="Google Shape;3586;p277"/>
          <p:cNvSpPr txBox="1"/>
          <p:nvPr>
            <p:ph idx="1" type="subTitle"/>
          </p:nvPr>
        </p:nvSpPr>
        <p:spPr>
          <a:xfrm>
            <a:off x="769050" y="3396100"/>
            <a:ext cx="8520600" cy="7926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GB">
                <a:solidFill>
                  <a:schemeClr val="accent2"/>
                </a:solidFill>
              </a:rPr>
              <a:t>With Microsoft Azure</a:t>
            </a:r>
            <a:endParaRPr>
              <a:solidFill>
                <a:schemeClr val="accent2"/>
              </a:solidFill>
            </a:endParaRPr>
          </a:p>
        </p:txBody>
      </p:sp>
      <p:pic>
        <p:nvPicPr>
          <p:cNvPr id="3587" name="Google Shape;3587;p277"/>
          <p:cNvPicPr preferRelativeResize="0"/>
          <p:nvPr/>
        </p:nvPicPr>
        <p:blipFill>
          <a:blip r:embed="rId3">
            <a:alphaModFix/>
          </a:blip>
          <a:stretch>
            <a:fillRect/>
          </a:stretch>
        </p:blipFill>
        <p:spPr>
          <a:xfrm>
            <a:off x="7453325" y="-378162"/>
            <a:ext cx="1836325" cy="1836325"/>
          </a:xfrm>
          <a:prstGeom prst="rect">
            <a:avLst/>
          </a:prstGeom>
          <a:noFill/>
          <a:ln>
            <a:noFill/>
          </a:ln>
        </p:spPr>
      </p:pic>
      <p:pic>
        <p:nvPicPr>
          <p:cNvPr id="3588" name="Google Shape;3588;p277"/>
          <p:cNvPicPr preferRelativeResize="0"/>
          <p:nvPr/>
        </p:nvPicPr>
        <p:blipFill>
          <a:blip r:embed="rId4">
            <a:alphaModFix/>
          </a:blip>
          <a:stretch>
            <a:fillRect/>
          </a:stretch>
        </p:blipFill>
        <p:spPr>
          <a:xfrm>
            <a:off x="5064625" y="-775550"/>
            <a:ext cx="2631075" cy="2631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7" name="Shape 3747"/>
        <p:cNvGrpSpPr/>
        <p:nvPr/>
      </p:nvGrpSpPr>
      <p:grpSpPr>
        <a:xfrm>
          <a:off x="0" y="0"/>
          <a:ext cx="0" cy="0"/>
          <a:chOff x="0" y="0"/>
          <a:chExt cx="0" cy="0"/>
        </a:xfrm>
      </p:grpSpPr>
      <p:sp>
        <p:nvSpPr>
          <p:cNvPr id="3748" name="Google Shape;3748;p286"/>
          <p:cNvSpPr txBox="1"/>
          <p:nvPr>
            <p:ph idx="1" type="body"/>
          </p:nvPr>
        </p:nvSpPr>
        <p:spPr>
          <a:xfrm>
            <a:off x="5438700" y="1973025"/>
            <a:ext cx="3124200" cy="213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Do follow our Socials: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GB" sz="1800"/>
              <a:t>Website: vitchennai.acm.org</a:t>
            </a:r>
            <a:endParaRPr sz="1800"/>
          </a:p>
          <a:p>
            <a:pPr indent="0" lvl="0" marL="0" rtl="0" algn="l">
              <a:spcBef>
                <a:spcPts val="0"/>
              </a:spcBef>
              <a:spcAft>
                <a:spcPts val="0"/>
              </a:spcAft>
              <a:buNone/>
            </a:pPr>
            <a:r>
              <a:rPr lang="en-GB" sz="1800"/>
              <a:t>LinkedIn: ACM VITC</a:t>
            </a:r>
            <a:endParaRPr sz="1800"/>
          </a:p>
          <a:p>
            <a:pPr indent="0" lvl="0" marL="0" rtl="0" algn="l">
              <a:spcBef>
                <a:spcPts val="0"/>
              </a:spcBef>
              <a:spcAft>
                <a:spcPts val="0"/>
              </a:spcAft>
              <a:buNone/>
            </a:pPr>
            <a:r>
              <a:rPr lang="en-GB" sz="1800"/>
              <a:t>Instagram: acm_vitcc</a:t>
            </a:r>
            <a:endParaRPr sz="1800"/>
          </a:p>
        </p:txBody>
      </p:sp>
      <p:sp>
        <p:nvSpPr>
          <p:cNvPr id="3749" name="Google Shape;3749;p286"/>
          <p:cNvSpPr txBox="1"/>
          <p:nvPr>
            <p:ph type="title"/>
          </p:nvPr>
        </p:nvSpPr>
        <p:spPr>
          <a:xfrm>
            <a:off x="5438775" y="1168325"/>
            <a:ext cx="3124200" cy="66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600"/>
              <a:t>STAY CONNECTED</a:t>
            </a:r>
            <a:endParaRPr sz="2600"/>
          </a:p>
        </p:txBody>
      </p:sp>
      <p:sp>
        <p:nvSpPr>
          <p:cNvPr id="3750" name="Google Shape;3750;p286"/>
          <p:cNvSpPr/>
          <p:nvPr/>
        </p:nvSpPr>
        <p:spPr>
          <a:xfrm>
            <a:off x="1415384" y="1162091"/>
            <a:ext cx="2992601" cy="2027247"/>
          </a:xfrm>
          <a:custGeom>
            <a:rect b="b" l="l" r="r" t="t"/>
            <a:pathLst>
              <a:path extrusionOk="0" h="112344" w="165841">
                <a:moveTo>
                  <a:pt x="6603" y="1"/>
                </a:moveTo>
                <a:cubicBezTo>
                  <a:pt x="3013" y="1"/>
                  <a:pt x="73" y="2917"/>
                  <a:pt x="73" y="6531"/>
                </a:cubicBezTo>
                <a:lnTo>
                  <a:pt x="1" y="110079"/>
                </a:lnTo>
                <a:cubicBezTo>
                  <a:pt x="1" y="111259"/>
                  <a:pt x="940" y="112199"/>
                  <a:pt x="2121" y="112199"/>
                </a:cubicBezTo>
                <a:lnTo>
                  <a:pt x="163624" y="112344"/>
                </a:lnTo>
                <a:cubicBezTo>
                  <a:pt x="164780" y="112344"/>
                  <a:pt x="165744" y="111380"/>
                  <a:pt x="165744" y="110199"/>
                </a:cubicBezTo>
                <a:lnTo>
                  <a:pt x="165841" y="6676"/>
                </a:lnTo>
                <a:cubicBezTo>
                  <a:pt x="165841" y="3061"/>
                  <a:pt x="162901" y="121"/>
                  <a:pt x="159310" y="121"/>
                </a:cubicBezTo>
                <a:lnTo>
                  <a:pt x="6603" y="1"/>
                </a:lnTo>
                <a:close/>
              </a:path>
            </a:pathLst>
          </a:custGeom>
          <a:solidFill>
            <a:srgbClr val="1B14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286"/>
          <p:cNvSpPr/>
          <p:nvPr/>
        </p:nvSpPr>
        <p:spPr>
          <a:xfrm>
            <a:off x="1415384" y="1162091"/>
            <a:ext cx="2992601" cy="2027247"/>
          </a:xfrm>
          <a:custGeom>
            <a:rect b="b" l="l" r="r" t="t"/>
            <a:pathLst>
              <a:path extrusionOk="0" h="112344" w="165841">
                <a:moveTo>
                  <a:pt x="6603" y="1"/>
                </a:moveTo>
                <a:cubicBezTo>
                  <a:pt x="3013" y="1"/>
                  <a:pt x="73" y="2917"/>
                  <a:pt x="73" y="6531"/>
                </a:cubicBezTo>
                <a:lnTo>
                  <a:pt x="1" y="110079"/>
                </a:lnTo>
                <a:cubicBezTo>
                  <a:pt x="1" y="111259"/>
                  <a:pt x="940" y="112199"/>
                  <a:pt x="2121" y="112199"/>
                </a:cubicBezTo>
                <a:lnTo>
                  <a:pt x="163624" y="112344"/>
                </a:lnTo>
                <a:cubicBezTo>
                  <a:pt x="164780" y="112344"/>
                  <a:pt x="165744" y="111380"/>
                  <a:pt x="165744" y="110199"/>
                </a:cubicBezTo>
                <a:lnTo>
                  <a:pt x="165841" y="6676"/>
                </a:lnTo>
                <a:cubicBezTo>
                  <a:pt x="165841" y="3061"/>
                  <a:pt x="162901" y="121"/>
                  <a:pt x="159310" y="121"/>
                </a:cubicBezTo>
                <a:lnTo>
                  <a:pt x="66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286"/>
          <p:cNvSpPr/>
          <p:nvPr/>
        </p:nvSpPr>
        <p:spPr>
          <a:xfrm>
            <a:off x="1415384" y="1162091"/>
            <a:ext cx="2992601" cy="2027247"/>
          </a:xfrm>
          <a:custGeom>
            <a:rect b="b" l="l" r="r" t="t"/>
            <a:pathLst>
              <a:path extrusionOk="0" h="112344" w="165841">
                <a:moveTo>
                  <a:pt x="6603" y="1"/>
                </a:moveTo>
                <a:cubicBezTo>
                  <a:pt x="3013" y="1"/>
                  <a:pt x="73" y="2917"/>
                  <a:pt x="73" y="6531"/>
                </a:cubicBezTo>
                <a:lnTo>
                  <a:pt x="1" y="110079"/>
                </a:lnTo>
                <a:cubicBezTo>
                  <a:pt x="1" y="111259"/>
                  <a:pt x="940" y="112199"/>
                  <a:pt x="2121" y="112199"/>
                </a:cubicBezTo>
                <a:lnTo>
                  <a:pt x="163624" y="112344"/>
                </a:lnTo>
                <a:cubicBezTo>
                  <a:pt x="164780" y="112344"/>
                  <a:pt x="165744" y="111380"/>
                  <a:pt x="165744" y="110199"/>
                </a:cubicBezTo>
                <a:lnTo>
                  <a:pt x="165841" y="6676"/>
                </a:lnTo>
                <a:cubicBezTo>
                  <a:pt x="165841" y="3061"/>
                  <a:pt x="162901" y="121"/>
                  <a:pt x="159310" y="121"/>
                </a:cubicBezTo>
                <a:lnTo>
                  <a:pt x="66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286"/>
          <p:cNvSpPr/>
          <p:nvPr/>
        </p:nvSpPr>
        <p:spPr>
          <a:xfrm>
            <a:off x="697464" y="3748968"/>
            <a:ext cx="4428441" cy="99157"/>
          </a:xfrm>
          <a:custGeom>
            <a:rect b="b" l="l" r="r" t="t"/>
            <a:pathLst>
              <a:path extrusionOk="0" h="5495" w="245411">
                <a:moveTo>
                  <a:pt x="0" y="1"/>
                </a:moveTo>
                <a:lnTo>
                  <a:pt x="0" y="169"/>
                </a:lnTo>
                <a:cubicBezTo>
                  <a:pt x="0" y="3013"/>
                  <a:pt x="2314" y="5326"/>
                  <a:pt x="5157" y="5326"/>
                </a:cubicBezTo>
                <a:lnTo>
                  <a:pt x="240278" y="5495"/>
                </a:lnTo>
                <a:cubicBezTo>
                  <a:pt x="240293" y="5495"/>
                  <a:pt x="240307" y="5495"/>
                  <a:pt x="240322" y="5495"/>
                </a:cubicBezTo>
                <a:cubicBezTo>
                  <a:pt x="243121" y="5495"/>
                  <a:pt x="245411" y="3191"/>
                  <a:pt x="245411" y="362"/>
                </a:cubicBezTo>
                <a:lnTo>
                  <a:pt x="245411" y="193"/>
                </a:lnTo>
                <a:lnTo>
                  <a:pt x="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286"/>
          <p:cNvSpPr/>
          <p:nvPr/>
        </p:nvSpPr>
        <p:spPr>
          <a:xfrm>
            <a:off x="680069" y="3179323"/>
            <a:ext cx="4462907" cy="597506"/>
          </a:xfrm>
          <a:custGeom>
            <a:rect b="b" l="l" r="r" t="t"/>
            <a:pathLst>
              <a:path extrusionOk="0" h="33112" w="247321">
                <a:moveTo>
                  <a:pt x="46147" y="1"/>
                </a:moveTo>
                <a:cubicBezTo>
                  <a:pt x="43328" y="1"/>
                  <a:pt x="39930" y="844"/>
                  <a:pt x="38605" y="1904"/>
                </a:cubicBezTo>
                <a:lnTo>
                  <a:pt x="1350" y="31038"/>
                </a:lnTo>
                <a:cubicBezTo>
                  <a:pt x="0" y="32075"/>
                  <a:pt x="2362" y="32942"/>
                  <a:pt x="6627" y="32942"/>
                </a:cubicBezTo>
                <a:lnTo>
                  <a:pt x="240712" y="33111"/>
                </a:lnTo>
                <a:cubicBezTo>
                  <a:pt x="240770" y="33111"/>
                  <a:pt x="240827" y="33111"/>
                  <a:pt x="240884" y="33111"/>
                </a:cubicBezTo>
                <a:cubicBezTo>
                  <a:pt x="245017" y="33111"/>
                  <a:pt x="247321" y="32253"/>
                  <a:pt x="246013" y="31231"/>
                </a:cubicBezTo>
                <a:lnTo>
                  <a:pt x="209337" y="2025"/>
                </a:lnTo>
                <a:cubicBezTo>
                  <a:pt x="208011" y="989"/>
                  <a:pt x="204662" y="121"/>
                  <a:pt x="201818" y="121"/>
                </a:cubicBezTo>
                <a:lnTo>
                  <a:pt x="46147" y="1"/>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286"/>
          <p:cNvSpPr/>
          <p:nvPr/>
        </p:nvSpPr>
        <p:spPr>
          <a:xfrm>
            <a:off x="2100264" y="3525030"/>
            <a:ext cx="1622841" cy="211776"/>
          </a:xfrm>
          <a:custGeom>
            <a:rect b="b" l="l" r="r" t="t"/>
            <a:pathLst>
              <a:path extrusionOk="0" h="11736" w="89933">
                <a:moveTo>
                  <a:pt x="6073" y="0"/>
                </a:moveTo>
                <a:lnTo>
                  <a:pt x="0" y="11664"/>
                </a:lnTo>
                <a:lnTo>
                  <a:pt x="89933" y="11736"/>
                </a:lnTo>
                <a:lnTo>
                  <a:pt x="84101" y="73"/>
                </a:lnTo>
                <a:lnTo>
                  <a:pt x="6073" y="0"/>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286"/>
          <p:cNvSpPr/>
          <p:nvPr/>
        </p:nvSpPr>
        <p:spPr>
          <a:xfrm>
            <a:off x="1552364" y="3201501"/>
            <a:ext cx="206128" cy="54803"/>
          </a:xfrm>
          <a:custGeom>
            <a:rect b="b" l="l" r="r" t="t"/>
            <a:pathLst>
              <a:path extrusionOk="0" h="3037" w="11423">
                <a:moveTo>
                  <a:pt x="3928" y="1"/>
                </a:moveTo>
                <a:cubicBezTo>
                  <a:pt x="3519" y="1"/>
                  <a:pt x="3061" y="121"/>
                  <a:pt x="2916" y="266"/>
                </a:cubicBezTo>
                <a:lnTo>
                  <a:pt x="169" y="2748"/>
                </a:lnTo>
                <a:cubicBezTo>
                  <a:pt x="0" y="2916"/>
                  <a:pt x="217" y="3013"/>
                  <a:pt x="627" y="3013"/>
                </a:cubicBezTo>
                <a:lnTo>
                  <a:pt x="7808" y="3037"/>
                </a:lnTo>
                <a:cubicBezTo>
                  <a:pt x="8242" y="3037"/>
                  <a:pt x="8700" y="2916"/>
                  <a:pt x="8844" y="2772"/>
                </a:cubicBezTo>
                <a:lnTo>
                  <a:pt x="11278" y="266"/>
                </a:lnTo>
                <a:cubicBezTo>
                  <a:pt x="11423" y="121"/>
                  <a:pt x="11206" y="1"/>
                  <a:pt x="10796"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286"/>
          <p:cNvSpPr/>
          <p:nvPr/>
        </p:nvSpPr>
        <p:spPr>
          <a:xfrm>
            <a:off x="1735863" y="3201501"/>
            <a:ext cx="198315" cy="54803"/>
          </a:xfrm>
          <a:custGeom>
            <a:rect b="b" l="l" r="r" t="t"/>
            <a:pathLst>
              <a:path extrusionOk="0" h="3037" w="10990">
                <a:moveTo>
                  <a:pt x="3495" y="1"/>
                </a:moveTo>
                <a:cubicBezTo>
                  <a:pt x="3085" y="1"/>
                  <a:pt x="2651" y="121"/>
                  <a:pt x="2507" y="266"/>
                </a:cubicBezTo>
                <a:lnTo>
                  <a:pt x="121" y="2772"/>
                </a:lnTo>
                <a:cubicBezTo>
                  <a:pt x="1" y="2916"/>
                  <a:pt x="217" y="3037"/>
                  <a:pt x="651" y="3037"/>
                </a:cubicBezTo>
                <a:lnTo>
                  <a:pt x="7832" y="3037"/>
                </a:lnTo>
                <a:cubicBezTo>
                  <a:pt x="8242" y="3037"/>
                  <a:pt x="8676" y="2916"/>
                  <a:pt x="8796" y="2772"/>
                </a:cubicBezTo>
                <a:lnTo>
                  <a:pt x="10869" y="266"/>
                </a:lnTo>
                <a:cubicBezTo>
                  <a:pt x="10989" y="121"/>
                  <a:pt x="10772" y="1"/>
                  <a:pt x="10363"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286"/>
          <p:cNvSpPr/>
          <p:nvPr/>
        </p:nvSpPr>
        <p:spPr>
          <a:xfrm>
            <a:off x="1918930" y="3201501"/>
            <a:ext cx="191349" cy="54803"/>
          </a:xfrm>
          <a:custGeom>
            <a:rect b="b" l="l" r="r" t="t"/>
            <a:pathLst>
              <a:path extrusionOk="0" h="3037" w="10604">
                <a:moveTo>
                  <a:pt x="3085" y="1"/>
                </a:moveTo>
                <a:cubicBezTo>
                  <a:pt x="2675" y="1"/>
                  <a:pt x="2242" y="121"/>
                  <a:pt x="2121" y="266"/>
                </a:cubicBezTo>
                <a:lnTo>
                  <a:pt x="121" y="2772"/>
                </a:lnTo>
                <a:cubicBezTo>
                  <a:pt x="1" y="2916"/>
                  <a:pt x="242" y="3037"/>
                  <a:pt x="675" y="3037"/>
                </a:cubicBezTo>
                <a:lnTo>
                  <a:pt x="7856" y="3037"/>
                </a:lnTo>
                <a:cubicBezTo>
                  <a:pt x="8266" y="3037"/>
                  <a:pt x="8700" y="2916"/>
                  <a:pt x="8796" y="2772"/>
                </a:cubicBezTo>
                <a:lnTo>
                  <a:pt x="10507" y="290"/>
                </a:lnTo>
                <a:cubicBezTo>
                  <a:pt x="10604" y="121"/>
                  <a:pt x="10339" y="1"/>
                  <a:pt x="9953"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286"/>
          <p:cNvSpPr/>
          <p:nvPr/>
        </p:nvSpPr>
        <p:spPr>
          <a:xfrm>
            <a:off x="2102430" y="3201934"/>
            <a:ext cx="183536" cy="54803"/>
          </a:xfrm>
          <a:custGeom>
            <a:rect b="b" l="l" r="r" t="t"/>
            <a:pathLst>
              <a:path extrusionOk="0" h="3037" w="10171">
                <a:moveTo>
                  <a:pt x="2627" y="1"/>
                </a:moveTo>
                <a:cubicBezTo>
                  <a:pt x="2242" y="1"/>
                  <a:pt x="1832" y="97"/>
                  <a:pt x="1736" y="266"/>
                </a:cubicBezTo>
                <a:lnTo>
                  <a:pt x="97" y="2748"/>
                </a:lnTo>
                <a:cubicBezTo>
                  <a:pt x="1" y="2917"/>
                  <a:pt x="242" y="3013"/>
                  <a:pt x="676" y="3013"/>
                </a:cubicBezTo>
                <a:lnTo>
                  <a:pt x="7857" y="3037"/>
                </a:lnTo>
                <a:cubicBezTo>
                  <a:pt x="8266" y="3037"/>
                  <a:pt x="8676" y="2917"/>
                  <a:pt x="8772" y="2772"/>
                </a:cubicBezTo>
                <a:lnTo>
                  <a:pt x="10098" y="266"/>
                </a:lnTo>
                <a:cubicBezTo>
                  <a:pt x="10170" y="121"/>
                  <a:pt x="9905" y="1"/>
                  <a:pt x="9519"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286"/>
          <p:cNvSpPr/>
          <p:nvPr/>
        </p:nvSpPr>
        <p:spPr>
          <a:xfrm>
            <a:off x="2285496" y="3201934"/>
            <a:ext cx="176570" cy="54803"/>
          </a:xfrm>
          <a:custGeom>
            <a:rect b="b" l="l" r="r" t="t"/>
            <a:pathLst>
              <a:path extrusionOk="0" h="3037" w="9785">
                <a:moveTo>
                  <a:pt x="2218" y="1"/>
                </a:moveTo>
                <a:cubicBezTo>
                  <a:pt x="1832" y="1"/>
                  <a:pt x="1423" y="121"/>
                  <a:pt x="1350" y="266"/>
                </a:cubicBezTo>
                <a:lnTo>
                  <a:pt x="73" y="2772"/>
                </a:lnTo>
                <a:cubicBezTo>
                  <a:pt x="1" y="2917"/>
                  <a:pt x="290" y="3037"/>
                  <a:pt x="700" y="3037"/>
                </a:cubicBezTo>
                <a:lnTo>
                  <a:pt x="7881" y="3037"/>
                </a:lnTo>
                <a:cubicBezTo>
                  <a:pt x="8315" y="3037"/>
                  <a:pt x="8700" y="2917"/>
                  <a:pt x="8748" y="2772"/>
                </a:cubicBezTo>
                <a:lnTo>
                  <a:pt x="9712" y="266"/>
                </a:lnTo>
                <a:cubicBezTo>
                  <a:pt x="9785" y="121"/>
                  <a:pt x="9495" y="1"/>
                  <a:pt x="9086"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286"/>
          <p:cNvSpPr/>
          <p:nvPr/>
        </p:nvSpPr>
        <p:spPr>
          <a:xfrm>
            <a:off x="2469447" y="3201934"/>
            <a:ext cx="169172" cy="54803"/>
          </a:xfrm>
          <a:custGeom>
            <a:rect b="b" l="l" r="r" t="t"/>
            <a:pathLst>
              <a:path extrusionOk="0" h="3037" w="9375">
                <a:moveTo>
                  <a:pt x="1808" y="1"/>
                </a:moveTo>
                <a:cubicBezTo>
                  <a:pt x="1398" y="1"/>
                  <a:pt x="1036" y="121"/>
                  <a:pt x="964" y="266"/>
                </a:cubicBezTo>
                <a:lnTo>
                  <a:pt x="48" y="2772"/>
                </a:lnTo>
                <a:cubicBezTo>
                  <a:pt x="0" y="2917"/>
                  <a:pt x="314" y="3037"/>
                  <a:pt x="723" y="3037"/>
                </a:cubicBezTo>
                <a:lnTo>
                  <a:pt x="7904" y="3037"/>
                </a:lnTo>
                <a:cubicBezTo>
                  <a:pt x="8338" y="3037"/>
                  <a:pt x="8700" y="2917"/>
                  <a:pt x="8724" y="2772"/>
                </a:cubicBezTo>
                <a:lnTo>
                  <a:pt x="9350" y="266"/>
                </a:lnTo>
                <a:cubicBezTo>
                  <a:pt x="9374" y="121"/>
                  <a:pt x="9085" y="1"/>
                  <a:pt x="8675"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286"/>
          <p:cNvSpPr/>
          <p:nvPr/>
        </p:nvSpPr>
        <p:spPr>
          <a:xfrm>
            <a:off x="2652946" y="3201934"/>
            <a:ext cx="161773" cy="55254"/>
          </a:xfrm>
          <a:custGeom>
            <a:rect b="b" l="l" r="r" t="t"/>
            <a:pathLst>
              <a:path extrusionOk="0" h="3062" w="8965">
                <a:moveTo>
                  <a:pt x="1374" y="1"/>
                </a:moveTo>
                <a:cubicBezTo>
                  <a:pt x="964" y="1"/>
                  <a:pt x="603" y="121"/>
                  <a:pt x="579" y="290"/>
                </a:cubicBezTo>
                <a:lnTo>
                  <a:pt x="25" y="2772"/>
                </a:lnTo>
                <a:cubicBezTo>
                  <a:pt x="0" y="2917"/>
                  <a:pt x="314" y="3037"/>
                  <a:pt x="723" y="3037"/>
                </a:cubicBezTo>
                <a:lnTo>
                  <a:pt x="7905" y="3061"/>
                </a:lnTo>
                <a:cubicBezTo>
                  <a:pt x="8338" y="3061"/>
                  <a:pt x="8676" y="2941"/>
                  <a:pt x="8700" y="2796"/>
                </a:cubicBezTo>
                <a:lnTo>
                  <a:pt x="8941" y="290"/>
                </a:lnTo>
                <a:cubicBezTo>
                  <a:pt x="8965" y="145"/>
                  <a:pt x="8627" y="25"/>
                  <a:pt x="8242" y="25"/>
                </a:cubicBezTo>
                <a:lnTo>
                  <a:pt x="1374" y="1"/>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286"/>
          <p:cNvSpPr/>
          <p:nvPr/>
        </p:nvSpPr>
        <p:spPr>
          <a:xfrm>
            <a:off x="2836013" y="3202367"/>
            <a:ext cx="156992" cy="54821"/>
          </a:xfrm>
          <a:custGeom>
            <a:rect b="b" l="l" r="r" t="t"/>
            <a:pathLst>
              <a:path extrusionOk="0" h="3038" w="8700">
                <a:moveTo>
                  <a:pt x="940" y="1"/>
                </a:moveTo>
                <a:cubicBezTo>
                  <a:pt x="555" y="1"/>
                  <a:pt x="217" y="121"/>
                  <a:pt x="193" y="266"/>
                </a:cubicBezTo>
                <a:lnTo>
                  <a:pt x="25" y="2772"/>
                </a:lnTo>
                <a:cubicBezTo>
                  <a:pt x="1" y="2917"/>
                  <a:pt x="338" y="3037"/>
                  <a:pt x="772" y="3037"/>
                </a:cubicBezTo>
                <a:lnTo>
                  <a:pt x="7953" y="3037"/>
                </a:lnTo>
                <a:cubicBezTo>
                  <a:pt x="8362" y="3037"/>
                  <a:pt x="8700" y="2917"/>
                  <a:pt x="8700" y="2772"/>
                </a:cubicBezTo>
                <a:lnTo>
                  <a:pt x="8555" y="266"/>
                </a:lnTo>
                <a:cubicBezTo>
                  <a:pt x="8555" y="121"/>
                  <a:pt x="8218" y="1"/>
                  <a:pt x="7808"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286"/>
          <p:cNvSpPr/>
          <p:nvPr/>
        </p:nvSpPr>
        <p:spPr>
          <a:xfrm>
            <a:off x="3015597" y="3202367"/>
            <a:ext cx="160474" cy="54821"/>
          </a:xfrm>
          <a:custGeom>
            <a:rect b="b" l="l" r="r" t="t"/>
            <a:pathLst>
              <a:path extrusionOk="0" h="3038" w="8893">
                <a:moveTo>
                  <a:pt x="724" y="1"/>
                </a:moveTo>
                <a:cubicBezTo>
                  <a:pt x="338" y="1"/>
                  <a:pt x="1" y="121"/>
                  <a:pt x="25" y="266"/>
                </a:cubicBezTo>
                <a:lnTo>
                  <a:pt x="194" y="2772"/>
                </a:lnTo>
                <a:cubicBezTo>
                  <a:pt x="218" y="2917"/>
                  <a:pt x="555" y="3037"/>
                  <a:pt x="989" y="3037"/>
                </a:cubicBezTo>
                <a:lnTo>
                  <a:pt x="8170" y="3037"/>
                </a:lnTo>
                <a:cubicBezTo>
                  <a:pt x="8580" y="3037"/>
                  <a:pt x="8893" y="2917"/>
                  <a:pt x="8869" y="2772"/>
                </a:cubicBezTo>
                <a:lnTo>
                  <a:pt x="8387" y="266"/>
                </a:lnTo>
                <a:cubicBezTo>
                  <a:pt x="8363" y="121"/>
                  <a:pt x="8001" y="1"/>
                  <a:pt x="7592"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286"/>
          <p:cNvSpPr/>
          <p:nvPr/>
        </p:nvSpPr>
        <p:spPr>
          <a:xfrm>
            <a:off x="3191716" y="3202367"/>
            <a:ext cx="167873" cy="55254"/>
          </a:xfrm>
          <a:custGeom>
            <a:rect b="b" l="l" r="r" t="t"/>
            <a:pathLst>
              <a:path extrusionOk="0" h="3062" w="9303">
                <a:moveTo>
                  <a:pt x="699" y="1"/>
                </a:moveTo>
                <a:cubicBezTo>
                  <a:pt x="290" y="1"/>
                  <a:pt x="0" y="121"/>
                  <a:pt x="25" y="266"/>
                </a:cubicBezTo>
                <a:lnTo>
                  <a:pt x="579" y="2772"/>
                </a:lnTo>
                <a:cubicBezTo>
                  <a:pt x="603" y="2917"/>
                  <a:pt x="964" y="3037"/>
                  <a:pt x="1398" y="3037"/>
                </a:cubicBezTo>
                <a:lnTo>
                  <a:pt x="8579" y="3061"/>
                </a:lnTo>
                <a:cubicBezTo>
                  <a:pt x="8989" y="3061"/>
                  <a:pt x="9302" y="2941"/>
                  <a:pt x="9254" y="2796"/>
                </a:cubicBezTo>
                <a:lnTo>
                  <a:pt x="8386" y="290"/>
                </a:lnTo>
                <a:cubicBezTo>
                  <a:pt x="8338" y="145"/>
                  <a:pt x="7977" y="25"/>
                  <a:pt x="7567" y="25"/>
                </a:cubicBezTo>
                <a:lnTo>
                  <a:pt x="699" y="1"/>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286"/>
          <p:cNvSpPr/>
          <p:nvPr/>
        </p:nvSpPr>
        <p:spPr>
          <a:xfrm>
            <a:off x="3376082" y="3202800"/>
            <a:ext cx="175704" cy="54821"/>
          </a:xfrm>
          <a:custGeom>
            <a:rect b="b" l="l" r="r" t="t"/>
            <a:pathLst>
              <a:path extrusionOk="0" h="3038" w="9737">
                <a:moveTo>
                  <a:pt x="676" y="1"/>
                </a:moveTo>
                <a:cubicBezTo>
                  <a:pt x="290" y="1"/>
                  <a:pt x="1" y="121"/>
                  <a:pt x="49" y="266"/>
                </a:cubicBezTo>
                <a:lnTo>
                  <a:pt x="989" y="2772"/>
                </a:lnTo>
                <a:cubicBezTo>
                  <a:pt x="1037" y="2917"/>
                  <a:pt x="1423" y="3037"/>
                  <a:pt x="1832" y="3037"/>
                </a:cubicBezTo>
                <a:lnTo>
                  <a:pt x="9013" y="3037"/>
                </a:lnTo>
                <a:cubicBezTo>
                  <a:pt x="9447" y="3037"/>
                  <a:pt x="9736" y="2917"/>
                  <a:pt x="9664" y="2772"/>
                </a:cubicBezTo>
                <a:lnTo>
                  <a:pt x="8411" y="266"/>
                </a:lnTo>
                <a:cubicBezTo>
                  <a:pt x="8339" y="121"/>
                  <a:pt x="7953" y="1"/>
                  <a:pt x="7543"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286"/>
          <p:cNvSpPr/>
          <p:nvPr/>
        </p:nvSpPr>
        <p:spPr>
          <a:xfrm>
            <a:off x="3551768" y="3202800"/>
            <a:ext cx="183085" cy="54821"/>
          </a:xfrm>
          <a:custGeom>
            <a:rect b="b" l="l" r="r" t="t"/>
            <a:pathLst>
              <a:path extrusionOk="0" h="3038" w="10146">
                <a:moveTo>
                  <a:pt x="675" y="1"/>
                </a:moveTo>
                <a:cubicBezTo>
                  <a:pt x="265" y="1"/>
                  <a:pt x="0" y="121"/>
                  <a:pt x="97" y="266"/>
                </a:cubicBezTo>
                <a:lnTo>
                  <a:pt x="1374" y="2772"/>
                </a:lnTo>
                <a:cubicBezTo>
                  <a:pt x="1446" y="2917"/>
                  <a:pt x="1856" y="3037"/>
                  <a:pt x="2290" y="3037"/>
                </a:cubicBezTo>
                <a:lnTo>
                  <a:pt x="9471" y="3037"/>
                </a:lnTo>
                <a:cubicBezTo>
                  <a:pt x="9880" y="3037"/>
                  <a:pt x="10145" y="2917"/>
                  <a:pt x="10049" y="2772"/>
                </a:cubicBezTo>
                <a:lnTo>
                  <a:pt x="8459" y="266"/>
                </a:lnTo>
                <a:cubicBezTo>
                  <a:pt x="8362" y="121"/>
                  <a:pt x="7953" y="1"/>
                  <a:pt x="7543"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286"/>
          <p:cNvSpPr/>
          <p:nvPr/>
        </p:nvSpPr>
        <p:spPr>
          <a:xfrm>
            <a:off x="3727869" y="3202800"/>
            <a:ext cx="190483" cy="55254"/>
          </a:xfrm>
          <a:custGeom>
            <a:rect b="b" l="l" r="r" t="t"/>
            <a:pathLst>
              <a:path extrusionOk="0" h="3062" w="10556">
                <a:moveTo>
                  <a:pt x="652" y="1"/>
                </a:moveTo>
                <a:cubicBezTo>
                  <a:pt x="242" y="1"/>
                  <a:pt x="1" y="121"/>
                  <a:pt x="97" y="266"/>
                </a:cubicBezTo>
                <a:lnTo>
                  <a:pt x="1760" y="2772"/>
                </a:lnTo>
                <a:cubicBezTo>
                  <a:pt x="1856" y="2917"/>
                  <a:pt x="2266" y="3037"/>
                  <a:pt x="2700" y="3037"/>
                </a:cubicBezTo>
                <a:lnTo>
                  <a:pt x="9881" y="3061"/>
                </a:lnTo>
                <a:cubicBezTo>
                  <a:pt x="10291" y="3061"/>
                  <a:pt x="10556" y="2941"/>
                  <a:pt x="10435" y="2796"/>
                </a:cubicBezTo>
                <a:lnTo>
                  <a:pt x="8459" y="290"/>
                </a:lnTo>
                <a:cubicBezTo>
                  <a:pt x="8339" y="145"/>
                  <a:pt x="7929" y="25"/>
                  <a:pt x="7519" y="25"/>
                </a:cubicBezTo>
                <a:lnTo>
                  <a:pt x="652" y="1"/>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286"/>
          <p:cNvSpPr/>
          <p:nvPr/>
        </p:nvSpPr>
        <p:spPr>
          <a:xfrm>
            <a:off x="3903555" y="3203251"/>
            <a:ext cx="197863" cy="54803"/>
          </a:xfrm>
          <a:custGeom>
            <a:rect b="b" l="l" r="r" t="t"/>
            <a:pathLst>
              <a:path extrusionOk="0" h="3037" w="10965">
                <a:moveTo>
                  <a:pt x="651" y="0"/>
                </a:moveTo>
                <a:cubicBezTo>
                  <a:pt x="241" y="0"/>
                  <a:pt x="0" y="120"/>
                  <a:pt x="121" y="265"/>
                </a:cubicBezTo>
                <a:lnTo>
                  <a:pt x="2145" y="2771"/>
                </a:lnTo>
                <a:cubicBezTo>
                  <a:pt x="2266" y="2916"/>
                  <a:pt x="2723" y="3036"/>
                  <a:pt x="3133" y="3036"/>
                </a:cubicBezTo>
                <a:lnTo>
                  <a:pt x="10314" y="3036"/>
                </a:lnTo>
                <a:cubicBezTo>
                  <a:pt x="10748" y="3036"/>
                  <a:pt x="10965" y="2916"/>
                  <a:pt x="10820" y="2771"/>
                </a:cubicBezTo>
                <a:lnTo>
                  <a:pt x="8483" y="265"/>
                </a:lnTo>
                <a:cubicBezTo>
                  <a:pt x="8362" y="120"/>
                  <a:pt x="7928" y="0"/>
                  <a:pt x="7519"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286"/>
          <p:cNvSpPr/>
          <p:nvPr/>
        </p:nvSpPr>
        <p:spPr>
          <a:xfrm>
            <a:off x="4079656" y="3203251"/>
            <a:ext cx="205262" cy="54803"/>
          </a:xfrm>
          <a:custGeom>
            <a:rect b="b" l="l" r="r" t="t"/>
            <a:pathLst>
              <a:path extrusionOk="0" h="3037" w="11375">
                <a:moveTo>
                  <a:pt x="627" y="0"/>
                </a:moveTo>
                <a:cubicBezTo>
                  <a:pt x="218" y="0"/>
                  <a:pt x="1" y="120"/>
                  <a:pt x="145" y="265"/>
                </a:cubicBezTo>
                <a:lnTo>
                  <a:pt x="2531" y="2771"/>
                </a:lnTo>
                <a:cubicBezTo>
                  <a:pt x="2676" y="2916"/>
                  <a:pt x="3134" y="3036"/>
                  <a:pt x="3543" y="3036"/>
                </a:cubicBezTo>
                <a:lnTo>
                  <a:pt x="10724" y="3036"/>
                </a:lnTo>
                <a:cubicBezTo>
                  <a:pt x="11158" y="3036"/>
                  <a:pt x="11375" y="2916"/>
                  <a:pt x="11206" y="2771"/>
                </a:cubicBezTo>
                <a:lnTo>
                  <a:pt x="8507" y="265"/>
                </a:lnTo>
                <a:cubicBezTo>
                  <a:pt x="8339" y="120"/>
                  <a:pt x="7881" y="0"/>
                  <a:pt x="7495"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286"/>
          <p:cNvSpPr/>
          <p:nvPr/>
        </p:nvSpPr>
        <p:spPr>
          <a:xfrm>
            <a:off x="1483648" y="3264117"/>
            <a:ext cx="290940" cy="54803"/>
          </a:xfrm>
          <a:custGeom>
            <a:rect b="b" l="l" r="r" t="t"/>
            <a:pathLst>
              <a:path extrusionOk="0" h="3037" w="16123">
                <a:moveTo>
                  <a:pt x="3977" y="1"/>
                </a:moveTo>
                <a:cubicBezTo>
                  <a:pt x="3543" y="1"/>
                  <a:pt x="3061" y="121"/>
                  <a:pt x="2917" y="266"/>
                </a:cubicBezTo>
                <a:lnTo>
                  <a:pt x="170" y="2748"/>
                </a:lnTo>
                <a:cubicBezTo>
                  <a:pt x="1" y="2916"/>
                  <a:pt x="242" y="3037"/>
                  <a:pt x="676" y="3037"/>
                </a:cubicBezTo>
                <a:lnTo>
                  <a:pt x="12676" y="3037"/>
                </a:lnTo>
                <a:cubicBezTo>
                  <a:pt x="13110" y="3037"/>
                  <a:pt x="13568" y="2916"/>
                  <a:pt x="13712" y="2772"/>
                </a:cubicBezTo>
                <a:lnTo>
                  <a:pt x="16002" y="266"/>
                </a:lnTo>
                <a:cubicBezTo>
                  <a:pt x="16122" y="121"/>
                  <a:pt x="15881" y="1"/>
                  <a:pt x="15472"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286"/>
          <p:cNvSpPr/>
          <p:nvPr/>
        </p:nvSpPr>
        <p:spPr>
          <a:xfrm>
            <a:off x="1754558" y="3264117"/>
            <a:ext cx="203530" cy="54803"/>
          </a:xfrm>
          <a:custGeom>
            <a:rect b="b" l="l" r="r" t="t"/>
            <a:pathLst>
              <a:path extrusionOk="0" h="3037" w="11279">
                <a:moveTo>
                  <a:pt x="3374" y="1"/>
                </a:moveTo>
                <a:cubicBezTo>
                  <a:pt x="2941" y="1"/>
                  <a:pt x="2483" y="121"/>
                  <a:pt x="2362" y="266"/>
                </a:cubicBezTo>
                <a:lnTo>
                  <a:pt x="121" y="2772"/>
                </a:lnTo>
                <a:cubicBezTo>
                  <a:pt x="1" y="2916"/>
                  <a:pt x="242" y="3037"/>
                  <a:pt x="700" y="3037"/>
                </a:cubicBezTo>
                <a:lnTo>
                  <a:pt x="8242" y="3037"/>
                </a:lnTo>
                <a:cubicBezTo>
                  <a:pt x="8676" y="3037"/>
                  <a:pt x="9134" y="2916"/>
                  <a:pt x="9230" y="2772"/>
                </a:cubicBezTo>
                <a:lnTo>
                  <a:pt x="11158" y="266"/>
                </a:lnTo>
                <a:cubicBezTo>
                  <a:pt x="11278" y="121"/>
                  <a:pt x="11013" y="1"/>
                  <a:pt x="10580"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286"/>
          <p:cNvSpPr/>
          <p:nvPr/>
        </p:nvSpPr>
        <p:spPr>
          <a:xfrm>
            <a:off x="1946755" y="3264117"/>
            <a:ext cx="196131" cy="55254"/>
          </a:xfrm>
          <a:custGeom>
            <a:rect b="b" l="l" r="r" t="t"/>
            <a:pathLst>
              <a:path extrusionOk="0" h="3062" w="10869">
                <a:moveTo>
                  <a:pt x="2941" y="1"/>
                </a:moveTo>
                <a:cubicBezTo>
                  <a:pt x="2531" y="1"/>
                  <a:pt x="2097" y="121"/>
                  <a:pt x="1977" y="266"/>
                </a:cubicBezTo>
                <a:lnTo>
                  <a:pt x="121" y="2772"/>
                </a:lnTo>
                <a:cubicBezTo>
                  <a:pt x="1" y="2916"/>
                  <a:pt x="290" y="3037"/>
                  <a:pt x="724" y="3037"/>
                </a:cubicBezTo>
                <a:lnTo>
                  <a:pt x="8266" y="3061"/>
                </a:lnTo>
                <a:cubicBezTo>
                  <a:pt x="8700" y="3061"/>
                  <a:pt x="9134" y="2941"/>
                  <a:pt x="9230" y="2796"/>
                </a:cubicBezTo>
                <a:lnTo>
                  <a:pt x="10773" y="290"/>
                </a:lnTo>
                <a:cubicBezTo>
                  <a:pt x="10869" y="145"/>
                  <a:pt x="10604" y="25"/>
                  <a:pt x="10170" y="25"/>
                </a:cubicBezTo>
                <a:lnTo>
                  <a:pt x="2941" y="1"/>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286"/>
          <p:cNvSpPr/>
          <p:nvPr/>
        </p:nvSpPr>
        <p:spPr>
          <a:xfrm>
            <a:off x="2139404" y="3264550"/>
            <a:ext cx="188733" cy="54821"/>
          </a:xfrm>
          <a:custGeom>
            <a:rect b="b" l="l" r="r" t="t"/>
            <a:pathLst>
              <a:path extrusionOk="0" h="3038" w="10459">
                <a:moveTo>
                  <a:pt x="2506" y="1"/>
                </a:moveTo>
                <a:cubicBezTo>
                  <a:pt x="2097" y="1"/>
                  <a:pt x="1663" y="121"/>
                  <a:pt x="1591" y="266"/>
                </a:cubicBezTo>
                <a:lnTo>
                  <a:pt x="97" y="2772"/>
                </a:lnTo>
                <a:cubicBezTo>
                  <a:pt x="0" y="2917"/>
                  <a:pt x="289" y="3037"/>
                  <a:pt x="723" y="3037"/>
                </a:cubicBezTo>
                <a:lnTo>
                  <a:pt x="8266" y="3037"/>
                </a:lnTo>
                <a:cubicBezTo>
                  <a:pt x="8699" y="3037"/>
                  <a:pt x="9133" y="2917"/>
                  <a:pt x="9205" y="2772"/>
                </a:cubicBezTo>
                <a:lnTo>
                  <a:pt x="10386" y="266"/>
                </a:lnTo>
                <a:cubicBezTo>
                  <a:pt x="10459" y="121"/>
                  <a:pt x="10169" y="1"/>
                  <a:pt x="9736"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286"/>
          <p:cNvSpPr/>
          <p:nvPr/>
        </p:nvSpPr>
        <p:spPr>
          <a:xfrm>
            <a:off x="2332467" y="3264550"/>
            <a:ext cx="181352" cy="54821"/>
          </a:xfrm>
          <a:custGeom>
            <a:rect b="b" l="l" r="r" t="t"/>
            <a:pathLst>
              <a:path extrusionOk="0" h="3038" w="10050">
                <a:moveTo>
                  <a:pt x="2097" y="1"/>
                </a:moveTo>
                <a:cubicBezTo>
                  <a:pt x="1663" y="1"/>
                  <a:pt x="1278" y="121"/>
                  <a:pt x="1205" y="266"/>
                </a:cubicBezTo>
                <a:lnTo>
                  <a:pt x="73" y="2772"/>
                </a:lnTo>
                <a:cubicBezTo>
                  <a:pt x="0" y="2917"/>
                  <a:pt x="314" y="3037"/>
                  <a:pt x="748" y="3037"/>
                </a:cubicBezTo>
                <a:lnTo>
                  <a:pt x="8290" y="3037"/>
                </a:lnTo>
                <a:cubicBezTo>
                  <a:pt x="8748" y="3037"/>
                  <a:pt x="9134" y="2917"/>
                  <a:pt x="9182" y="2772"/>
                </a:cubicBezTo>
                <a:lnTo>
                  <a:pt x="10001" y="266"/>
                </a:lnTo>
                <a:cubicBezTo>
                  <a:pt x="10049" y="121"/>
                  <a:pt x="9736" y="1"/>
                  <a:pt x="9326"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286"/>
          <p:cNvSpPr/>
          <p:nvPr/>
        </p:nvSpPr>
        <p:spPr>
          <a:xfrm>
            <a:off x="2525098" y="3264550"/>
            <a:ext cx="173954" cy="55254"/>
          </a:xfrm>
          <a:custGeom>
            <a:rect b="b" l="l" r="r" t="t"/>
            <a:pathLst>
              <a:path extrusionOk="0" h="3062" w="9640">
                <a:moveTo>
                  <a:pt x="1664" y="1"/>
                </a:moveTo>
                <a:cubicBezTo>
                  <a:pt x="1230" y="1"/>
                  <a:pt x="844" y="121"/>
                  <a:pt x="796" y="266"/>
                </a:cubicBezTo>
                <a:lnTo>
                  <a:pt x="49" y="2772"/>
                </a:lnTo>
                <a:cubicBezTo>
                  <a:pt x="1" y="2917"/>
                  <a:pt x="314" y="3037"/>
                  <a:pt x="772" y="3037"/>
                </a:cubicBezTo>
                <a:lnTo>
                  <a:pt x="8290" y="3061"/>
                </a:lnTo>
                <a:cubicBezTo>
                  <a:pt x="8748" y="3061"/>
                  <a:pt x="9134" y="2941"/>
                  <a:pt x="9158" y="2796"/>
                </a:cubicBezTo>
                <a:lnTo>
                  <a:pt x="9616" y="290"/>
                </a:lnTo>
                <a:cubicBezTo>
                  <a:pt x="9640" y="145"/>
                  <a:pt x="9302" y="25"/>
                  <a:pt x="8893" y="25"/>
                </a:cubicBezTo>
                <a:lnTo>
                  <a:pt x="1664" y="1"/>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286"/>
          <p:cNvSpPr/>
          <p:nvPr/>
        </p:nvSpPr>
        <p:spPr>
          <a:xfrm>
            <a:off x="2717295" y="3264983"/>
            <a:ext cx="166573" cy="54821"/>
          </a:xfrm>
          <a:custGeom>
            <a:rect b="b" l="l" r="r" t="t"/>
            <a:pathLst>
              <a:path extrusionOk="0" h="3038" w="9231">
                <a:moveTo>
                  <a:pt x="1254" y="1"/>
                </a:moveTo>
                <a:cubicBezTo>
                  <a:pt x="820" y="1"/>
                  <a:pt x="459" y="121"/>
                  <a:pt x="435" y="266"/>
                </a:cubicBezTo>
                <a:lnTo>
                  <a:pt x="25" y="2772"/>
                </a:lnTo>
                <a:cubicBezTo>
                  <a:pt x="1" y="2917"/>
                  <a:pt x="338" y="3037"/>
                  <a:pt x="796" y="3037"/>
                </a:cubicBezTo>
                <a:lnTo>
                  <a:pt x="8339" y="3037"/>
                </a:lnTo>
                <a:cubicBezTo>
                  <a:pt x="8772" y="3037"/>
                  <a:pt x="9134" y="2917"/>
                  <a:pt x="9134" y="2772"/>
                </a:cubicBezTo>
                <a:lnTo>
                  <a:pt x="9230" y="266"/>
                </a:lnTo>
                <a:cubicBezTo>
                  <a:pt x="9230" y="121"/>
                  <a:pt x="8893" y="1"/>
                  <a:pt x="8483"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286"/>
          <p:cNvSpPr/>
          <p:nvPr/>
        </p:nvSpPr>
        <p:spPr>
          <a:xfrm>
            <a:off x="2909943" y="3264983"/>
            <a:ext cx="164823" cy="54821"/>
          </a:xfrm>
          <a:custGeom>
            <a:rect b="b" l="l" r="r" t="t"/>
            <a:pathLst>
              <a:path extrusionOk="0" h="3038" w="9134">
                <a:moveTo>
                  <a:pt x="795" y="1"/>
                </a:moveTo>
                <a:cubicBezTo>
                  <a:pt x="386" y="1"/>
                  <a:pt x="48" y="121"/>
                  <a:pt x="24" y="266"/>
                </a:cubicBezTo>
                <a:lnTo>
                  <a:pt x="0" y="2772"/>
                </a:lnTo>
                <a:cubicBezTo>
                  <a:pt x="0" y="2917"/>
                  <a:pt x="362" y="3037"/>
                  <a:pt x="795" y="3037"/>
                </a:cubicBezTo>
                <a:lnTo>
                  <a:pt x="8338" y="3037"/>
                </a:lnTo>
                <a:cubicBezTo>
                  <a:pt x="8772" y="3037"/>
                  <a:pt x="9133" y="2917"/>
                  <a:pt x="9109" y="2772"/>
                </a:cubicBezTo>
                <a:lnTo>
                  <a:pt x="8820" y="266"/>
                </a:lnTo>
                <a:cubicBezTo>
                  <a:pt x="8820" y="121"/>
                  <a:pt x="8458" y="1"/>
                  <a:pt x="8025"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286"/>
          <p:cNvSpPr/>
          <p:nvPr/>
        </p:nvSpPr>
        <p:spPr>
          <a:xfrm>
            <a:off x="3095608" y="3264983"/>
            <a:ext cx="171355" cy="55254"/>
          </a:xfrm>
          <a:custGeom>
            <a:rect b="b" l="l" r="r" t="t"/>
            <a:pathLst>
              <a:path extrusionOk="0" h="3062" w="9496">
                <a:moveTo>
                  <a:pt x="748" y="1"/>
                </a:moveTo>
                <a:cubicBezTo>
                  <a:pt x="338" y="1"/>
                  <a:pt x="1" y="121"/>
                  <a:pt x="25" y="266"/>
                </a:cubicBezTo>
                <a:lnTo>
                  <a:pt x="362" y="2772"/>
                </a:lnTo>
                <a:cubicBezTo>
                  <a:pt x="362" y="2917"/>
                  <a:pt x="748" y="3037"/>
                  <a:pt x="1182" y="3037"/>
                </a:cubicBezTo>
                <a:lnTo>
                  <a:pt x="8724" y="3061"/>
                </a:lnTo>
                <a:cubicBezTo>
                  <a:pt x="9182" y="3061"/>
                  <a:pt x="9495" y="2941"/>
                  <a:pt x="9471" y="2796"/>
                </a:cubicBezTo>
                <a:lnTo>
                  <a:pt x="8821" y="290"/>
                </a:lnTo>
                <a:cubicBezTo>
                  <a:pt x="8772" y="145"/>
                  <a:pt x="8411" y="25"/>
                  <a:pt x="7977" y="25"/>
                </a:cubicBezTo>
                <a:lnTo>
                  <a:pt x="748" y="1"/>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286"/>
          <p:cNvSpPr/>
          <p:nvPr/>
        </p:nvSpPr>
        <p:spPr>
          <a:xfrm>
            <a:off x="3289556" y="3265416"/>
            <a:ext cx="179169" cy="54821"/>
          </a:xfrm>
          <a:custGeom>
            <a:rect b="b" l="l" r="r" t="t"/>
            <a:pathLst>
              <a:path extrusionOk="0" h="3038" w="9929">
                <a:moveTo>
                  <a:pt x="747" y="1"/>
                </a:moveTo>
                <a:cubicBezTo>
                  <a:pt x="314" y="1"/>
                  <a:pt x="0" y="121"/>
                  <a:pt x="49" y="266"/>
                </a:cubicBezTo>
                <a:lnTo>
                  <a:pt x="747" y="2772"/>
                </a:lnTo>
                <a:cubicBezTo>
                  <a:pt x="796" y="2917"/>
                  <a:pt x="1181" y="3037"/>
                  <a:pt x="1639" y="3037"/>
                </a:cubicBezTo>
                <a:lnTo>
                  <a:pt x="9182" y="3037"/>
                </a:lnTo>
                <a:cubicBezTo>
                  <a:pt x="9615" y="3037"/>
                  <a:pt x="9929" y="2917"/>
                  <a:pt x="9856" y="2772"/>
                </a:cubicBezTo>
                <a:lnTo>
                  <a:pt x="8844" y="266"/>
                </a:lnTo>
                <a:cubicBezTo>
                  <a:pt x="8772" y="121"/>
                  <a:pt x="8386" y="1"/>
                  <a:pt x="7953"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286"/>
          <p:cNvSpPr/>
          <p:nvPr/>
        </p:nvSpPr>
        <p:spPr>
          <a:xfrm>
            <a:off x="3474806" y="3265416"/>
            <a:ext cx="186116" cy="54821"/>
          </a:xfrm>
          <a:custGeom>
            <a:rect b="b" l="l" r="r" t="t"/>
            <a:pathLst>
              <a:path extrusionOk="0" h="3038" w="10314">
                <a:moveTo>
                  <a:pt x="699" y="1"/>
                </a:moveTo>
                <a:cubicBezTo>
                  <a:pt x="289" y="1"/>
                  <a:pt x="0" y="121"/>
                  <a:pt x="48" y="266"/>
                </a:cubicBezTo>
                <a:lnTo>
                  <a:pt x="1133" y="2772"/>
                </a:lnTo>
                <a:cubicBezTo>
                  <a:pt x="1205" y="2917"/>
                  <a:pt x="1615" y="3037"/>
                  <a:pt x="2048" y="3037"/>
                </a:cubicBezTo>
                <a:lnTo>
                  <a:pt x="9591" y="3037"/>
                </a:lnTo>
                <a:cubicBezTo>
                  <a:pt x="10025" y="3037"/>
                  <a:pt x="10314" y="2917"/>
                  <a:pt x="10242" y="2772"/>
                </a:cubicBezTo>
                <a:lnTo>
                  <a:pt x="8844" y="266"/>
                </a:lnTo>
                <a:cubicBezTo>
                  <a:pt x="8772" y="121"/>
                  <a:pt x="8362" y="1"/>
                  <a:pt x="7928"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286"/>
          <p:cNvSpPr/>
          <p:nvPr/>
        </p:nvSpPr>
        <p:spPr>
          <a:xfrm>
            <a:off x="3659605" y="3265416"/>
            <a:ext cx="193966" cy="55254"/>
          </a:xfrm>
          <a:custGeom>
            <a:rect b="b" l="l" r="r" t="t"/>
            <a:pathLst>
              <a:path extrusionOk="0" h="3062" w="10749">
                <a:moveTo>
                  <a:pt x="699" y="1"/>
                </a:moveTo>
                <a:cubicBezTo>
                  <a:pt x="290" y="1"/>
                  <a:pt x="1" y="121"/>
                  <a:pt x="97" y="266"/>
                </a:cubicBezTo>
                <a:lnTo>
                  <a:pt x="1543" y="2772"/>
                </a:lnTo>
                <a:cubicBezTo>
                  <a:pt x="1615" y="2941"/>
                  <a:pt x="2049" y="3037"/>
                  <a:pt x="2483" y="3037"/>
                </a:cubicBezTo>
                <a:lnTo>
                  <a:pt x="10025" y="3061"/>
                </a:lnTo>
                <a:cubicBezTo>
                  <a:pt x="10483" y="3061"/>
                  <a:pt x="10748" y="2941"/>
                  <a:pt x="10652" y="2796"/>
                </a:cubicBezTo>
                <a:lnTo>
                  <a:pt x="8893" y="290"/>
                </a:lnTo>
                <a:cubicBezTo>
                  <a:pt x="8796" y="146"/>
                  <a:pt x="8362" y="25"/>
                  <a:pt x="7929" y="25"/>
                </a:cubicBezTo>
                <a:lnTo>
                  <a:pt x="699" y="1"/>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286"/>
          <p:cNvSpPr/>
          <p:nvPr/>
        </p:nvSpPr>
        <p:spPr>
          <a:xfrm>
            <a:off x="3844855" y="3265867"/>
            <a:ext cx="200913" cy="54803"/>
          </a:xfrm>
          <a:custGeom>
            <a:rect b="b" l="l" r="r" t="t"/>
            <a:pathLst>
              <a:path extrusionOk="0" h="3037" w="11134">
                <a:moveTo>
                  <a:pt x="675" y="0"/>
                </a:moveTo>
                <a:cubicBezTo>
                  <a:pt x="265" y="0"/>
                  <a:pt x="0" y="121"/>
                  <a:pt x="97" y="265"/>
                </a:cubicBezTo>
                <a:lnTo>
                  <a:pt x="1904" y="2771"/>
                </a:lnTo>
                <a:cubicBezTo>
                  <a:pt x="2024" y="2916"/>
                  <a:pt x="2458" y="3036"/>
                  <a:pt x="2916" y="3036"/>
                </a:cubicBezTo>
                <a:lnTo>
                  <a:pt x="10434" y="3036"/>
                </a:lnTo>
                <a:cubicBezTo>
                  <a:pt x="10892" y="3036"/>
                  <a:pt x="11133" y="2916"/>
                  <a:pt x="11013" y="2771"/>
                </a:cubicBezTo>
                <a:lnTo>
                  <a:pt x="8892" y="265"/>
                </a:lnTo>
                <a:cubicBezTo>
                  <a:pt x="8772" y="121"/>
                  <a:pt x="8338" y="0"/>
                  <a:pt x="7904"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286"/>
          <p:cNvSpPr/>
          <p:nvPr/>
        </p:nvSpPr>
        <p:spPr>
          <a:xfrm>
            <a:off x="4029654" y="3265867"/>
            <a:ext cx="322681" cy="55236"/>
          </a:xfrm>
          <a:custGeom>
            <a:rect b="b" l="l" r="r" t="t"/>
            <a:pathLst>
              <a:path extrusionOk="0" h="3061" w="17882">
                <a:moveTo>
                  <a:pt x="675" y="0"/>
                </a:moveTo>
                <a:cubicBezTo>
                  <a:pt x="242" y="0"/>
                  <a:pt x="1" y="121"/>
                  <a:pt x="145" y="265"/>
                </a:cubicBezTo>
                <a:lnTo>
                  <a:pt x="2314" y="2771"/>
                </a:lnTo>
                <a:cubicBezTo>
                  <a:pt x="2435" y="2916"/>
                  <a:pt x="2892" y="3036"/>
                  <a:pt x="3350" y="3036"/>
                </a:cubicBezTo>
                <a:lnTo>
                  <a:pt x="17206" y="3060"/>
                </a:lnTo>
                <a:cubicBezTo>
                  <a:pt x="17664" y="3060"/>
                  <a:pt x="17881" y="2940"/>
                  <a:pt x="17737" y="2795"/>
                </a:cubicBezTo>
                <a:lnTo>
                  <a:pt x="15013" y="289"/>
                </a:lnTo>
                <a:cubicBezTo>
                  <a:pt x="14869" y="145"/>
                  <a:pt x="14387" y="24"/>
                  <a:pt x="13977" y="24"/>
                </a:cubicBezTo>
                <a:lnTo>
                  <a:pt x="675" y="0"/>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286"/>
          <p:cNvSpPr/>
          <p:nvPr/>
        </p:nvSpPr>
        <p:spPr>
          <a:xfrm>
            <a:off x="1275373" y="3454149"/>
            <a:ext cx="326145" cy="54803"/>
          </a:xfrm>
          <a:custGeom>
            <a:rect b="b" l="l" r="r" t="t"/>
            <a:pathLst>
              <a:path extrusionOk="0" h="3037" w="18074">
                <a:moveTo>
                  <a:pt x="4073" y="0"/>
                </a:moveTo>
                <a:cubicBezTo>
                  <a:pt x="3591" y="0"/>
                  <a:pt x="3060" y="97"/>
                  <a:pt x="2892" y="265"/>
                </a:cubicBezTo>
                <a:lnTo>
                  <a:pt x="145" y="2747"/>
                </a:lnTo>
                <a:cubicBezTo>
                  <a:pt x="0" y="2892"/>
                  <a:pt x="265" y="3013"/>
                  <a:pt x="771" y="3013"/>
                </a:cubicBezTo>
                <a:lnTo>
                  <a:pt x="14507" y="3037"/>
                </a:lnTo>
                <a:cubicBezTo>
                  <a:pt x="15013" y="3037"/>
                  <a:pt x="15519" y="2916"/>
                  <a:pt x="15664" y="2772"/>
                </a:cubicBezTo>
                <a:lnTo>
                  <a:pt x="17929" y="265"/>
                </a:lnTo>
                <a:cubicBezTo>
                  <a:pt x="18073" y="121"/>
                  <a:pt x="17784" y="0"/>
                  <a:pt x="17302"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286"/>
          <p:cNvSpPr/>
          <p:nvPr/>
        </p:nvSpPr>
        <p:spPr>
          <a:xfrm>
            <a:off x="1584971" y="3454149"/>
            <a:ext cx="227439" cy="54803"/>
          </a:xfrm>
          <a:custGeom>
            <a:rect b="b" l="l" r="r" t="t"/>
            <a:pathLst>
              <a:path extrusionOk="0" h="3037" w="12604">
                <a:moveTo>
                  <a:pt x="3495" y="0"/>
                </a:moveTo>
                <a:cubicBezTo>
                  <a:pt x="3013" y="0"/>
                  <a:pt x="2507" y="121"/>
                  <a:pt x="2362" y="265"/>
                </a:cubicBezTo>
                <a:lnTo>
                  <a:pt x="145" y="2772"/>
                </a:lnTo>
                <a:cubicBezTo>
                  <a:pt x="1" y="2916"/>
                  <a:pt x="314" y="3037"/>
                  <a:pt x="820" y="3037"/>
                </a:cubicBezTo>
                <a:lnTo>
                  <a:pt x="9447" y="3037"/>
                </a:lnTo>
                <a:cubicBezTo>
                  <a:pt x="9953" y="3037"/>
                  <a:pt x="10459" y="2916"/>
                  <a:pt x="10579" y="2772"/>
                </a:cubicBezTo>
                <a:lnTo>
                  <a:pt x="12483" y="265"/>
                </a:lnTo>
                <a:cubicBezTo>
                  <a:pt x="12604" y="121"/>
                  <a:pt x="12290" y="0"/>
                  <a:pt x="11808"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286"/>
          <p:cNvSpPr/>
          <p:nvPr/>
        </p:nvSpPr>
        <p:spPr>
          <a:xfrm>
            <a:off x="1805445" y="3454149"/>
            <a:ext cx="219608" cy="55236"/>
          </a:xfrm>
          <a:custGeom>
            <a:rect b="b" l="l" r="r" t="t"/>
            <a:pathLst>
              <a:path extrusionOk="0" h="3061" w="12170">
                <a:moveTo>
                  <a:pt x="3061" y="0"/>
                </a:moveTo>
                <a:cubicBezTo>
                  <a:pt x="2554" y="0"/>
                  <a:pt x="2073" y="121"/>
                  <a:pt x="1976" y="265"/>
                </a:cubicBezTo>
                <a:lnTo>
                  <a:pt x="97" y="2772"/>
                </a:lnTo>
                <a:cubicBezTo>
                  <a:pt x="0" y="2916"/>
                  <a:pt x="313" y="3037"/>
                  <a:pt x="819" y="3037"/>
                </a:cubicBezTo>
                <a:lnTo>
                  <a:pt x="9446" y="3061"/>
                </a:lnTo>
                <a:cubicBezTo>
                  <a:pt x="9952" y="3061"/>
                  <a:pt x="10434" y="2940"/>
                  <a:pt x="10531" y="2796"/>
                </a:cubicBezTo>
                <a:lnTo>
                  <a:pt x="12073" y="290"/>
                </a:lnTo>
                <a:cubicBezTo>
                  <a:pt x="12169" y="145"/>
                  <a:pt x="11856" y="24"/>
                  <a:pt x="11350" y="24"/>
                </a:cubicBezTo>
                <a:lnTo>
                  <a:pt x="3061" y="0"/>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286"/>
          <p:cNvSpPr/>
          <p:nvPr/>
        </p:nvSpPr>
        <p:spPr>
          <a:xfrm>
            <a:off x="2025468" y="3454582"/>
            <a:ext cx="212227" cy="54803"/>
          </a:xfrm>
          <a:custGeom>
            <a:rect b="b" l="l" r="r" t="t"/>
            <a:pathLst>
              <a:path extrusionOk="0" h="3037" w="11761">
                <a:moveTo>
                  <a:pt x="2627" y="0"/>
                </a:moveTo>
                <a:cubicBezTo>
                  <a:pt x="2145" y="0"/>
                  <a:pt x="1687" y="121"/>
                  <a:pt x="1591" y="266"/>
                </a:cubicBezTo>
                <a:lnTo>
                  <a:pt x="97" y="2772"/>
                </a:lnTo>
                <a:cubicBezTo>
                  <a:pt x="1" y="2916"/>
                  <a:pt x="338" y="3037"/>
                  <a:pt x="844" y="3037"/>
                </a:cubicBezTo>
                <a:lnTo>
                  <a:pt x="9471" y="3037"/>
                </a:lnTo>
                <a:cubicBezTo>
                  <a:pt x="9977" y="3037"/>
                  <a:pt x="10435" y="2916"/>
                  <a:pt x="10507" y="2772"/>
                </a:cubicBezTo>
                <a:lnTo>
                  <a:pt x="11712" y="266"/>
                </a:lnTo>
                <a:cubicBezTo>
                  <a:pt x="11760" y="121"/>
                  <a:pt x="11423" y="0"/>
                  <a:pt x="10941"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286"/>
          <p:cNvSpPr/>
          <p:nvPr/>
        </p:nvSpPr>
        <p:spPr>
          <a:xfrm>
            <a:off x="2250290" y="3454582"/>
            <a:ext cx="1193208" cy="55669"/>
          </a:xfrm>
          <a:custGeom>
            <a:rect b="b" l="l" r="r" t="t"/>
            <a:pathLst>
              <a:path extrusionOk="0" h="3085" w="66124">
                <a:moveTo>
                  <a:pt x="2193" y="0"/>
                </a:moveTo>
                <a:cubicBezTo>
                  <a:pt x="1711" y="0"/>
                  <a:pt x="1253" y="121"/>
                  <a:pt x="1181" y="266"/>
                </a:cubicBezTo>
                <a:lnTo>
                  <a:pt x="72" y="2772"/>
                </a:lnTo>
                <a:cubicBezTo>
                  <a:pt x="0" y="2916"/>
                  <a:pt x="362" y="3037"/>
                  <a:pt x="868" y="3037"/>
                </a:cubicBezTo>
                <a:lnTo>
                  <a:pt x="65256" y="3085"/>
                </a:lnTo>
                <a:cubicBezTo>
                  <a:pt x="65763" y="3085"/>
                  <a:pt x="66124" y="2964"/>
                  <a:pt x="66076" y="2820"/>
                </a:cubicBezTo>
                <a:lnTo>
                  <a:pt x="65232" y="314"/>
                </a:lnTo>
                <a:cubicBezTo>
                  <a:pt x="65160" y="169"/>
                  <a:pt x="64726" y="49"/>
                  <a:pt x="64244" y="49"/>
                </a:cubicBezTo>
                <a:lnTo>
                  <a:pt x="2193" y="0"/>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286"/>
          <p:cNvSpPr/>
          <p:nvPr/>
        </p:nvSpPr>
        <p:spPr>
          <a:xfrm>
            <a:off x="3457411" y="3455448"/>
            <a:ext cx="206561" cy="55254"/>
          </a:xfrm>
          <a:custGeom>
            <a:rect b="b" l="l" r="r" t="t"/>
            <a:pathLst>
              <a:path extrusionOk="0" h="3062" w="11447">
                <a:moveTo>
                  <a:pt x="844" y="1"/>
                </a:moveTo>
                <a:cubicBezTo>
                  <a:pt x="338" y="1"/>
                  <a:pt x="0" y="121"/>
                  <a:pt x="48" y="266"/>
                </a:cubicBezTo>
                <a:lnTo>
                  <a:pt x="940" y="2772"/>
                </a:lnTo>
                <a:cubicBezTo>
                  <a:pt x="1012" y="2916"/>
                  <a:pt x="1470" y="3037"/>
                  <a:pt x="1976" y="3037"/>
                </a:cubicBezTo>
                <a:lnTo>
                  <a:pt x="10579" y="3061"/>
                </a:lnTo>
                <a:cubicBezTo>
                  <a:pt x="11085" y="3061"/>
                  <a:pt x="11447" y="2941"/>
                  <a:pt x="11374" y="2796"/>
                </a:cubicBezTo>
                <a:lnTo>
                  <a:pt x="10145" y="290"/>
                </a:lnTo>
                <a:cubicBezTo>
                  <a:pt x="10097" y="145"/>
                  <a:pt x="9639" y="25"/>
                  <a:pt x="9133" y="25"/>
                </a:cubicBezTo>
                <a:lnTo>
                  <a:pt x="844" y="1"/>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286"/>
          <p:cNvSpPr/>
          <p:nvPr/>
        </p:nvSpPr>
        <p:spPr>
          <a:xfrm>
            <a:off x="3670035" y="3455881"/>
            <a:ext cx="213960" cy="54821"/>
          </a:xfrm>
          <a:custGeom>
            <a:rect b="b" l="l" r="r" t="t"/>
            <a:pathLst>
              <a:path extrusionOk="0" h="3038" w="11857">
                <a:moveTo>
                  <a:pt x="820" y="1"/>
                </a:moveTo>
                <a:cubicBezTo>
                  <a:pt x="338" y="1"/>
                  <a:pt x="1" y="121"/>
                  <a:pt x="73" y="266"/>
                </a:cubicBezTo>
                <a:lnTo>
                  <a:pt x="1350" y="2772"/>
                </a:lnTo>
                <a:cubicBezTo>
                  <a:pt x="1423" y="2917"/>
                  <a:pt x="1905" y="3037"/>
                  <a:pt x="2411" y="3037"/>
                </a:cubicBezTo>
                <a:lnTo>
                  <a:pt x="11038" y="3037"/>
                </a:lnTo>
                <a:cubicBezTo>
                  <a:pt x="11544" y="3037"/>
                  <a:pt x="11857" y="2917"/>
                  <a:pt x="11785" y="2772"/>
                </a:cubicBezTo>
                <a:lnTo>
                  <a:pt x="10194" y="266"/>
                </a:lnTo>
                <a:cubicBezTo>
                  <a:pt x="10098" y="121"/>
                  <a:pt x="9616" y="1"/>
                  <a:pt x="9134"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286"/>
          <p:cNvSpPr/>
          <p:nvPr/>
        </p:nvSpPr>
        <p:spPr>
          <a:xfrm>
            <a:off x="3882677" y="3455881"/>
            <a:ext cx="221791" cy="55254"/>
          </a:xfrm>
          <a:custGeom>
            <a:rect b="b" l="l" r="r" t="t"/>
            <a:pathLst>
              <a:path extrusionOk="0" h="3062" w="12291">
                <a:moveTo>
                  <a:pt x="820" y="1"/>
                </a:moveTo>
                <a:cubicBezTo>
                  <a:pt x="338" y="1"/>
                  <a:pt x="1" y="121"/>
                  <a:pt x="97" y="266"/>
                </a:cubicBezTo>
                <a:lnTo>
                  <a:pt x="1736" y="2772"/>
                </a:lnTo>
                <a:cubicBezTo>
                  <a:pt x="1832" y="2917"/>
                  <a:pt x="2338" y="3037"/>
                  <a:pt x="2844" y="3037"/>
                </a:cubicBezTo>
                <a:lnTo>
                  <a:pt x="11471" y="3061"/>
                </a:lnTo>
                <a:cubicBezTo>
                  <a:pt x="11977" y="3061"/>
                  <a:pt x="12290" y="2941"/>
                  <a:pt x="12170" y="2772"/>
                </a:cubicBezTo>
                <a:lnTo>
                  <a:pt x="10218" y="290"/>
                </a:lnTo>
                <a:cubicBezTo>
                  <a:pt x="10098" y="121"/>
                  <a:pt x="9616" y="1"/>
                  <a:pt x="9134"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286"/>
          <p:cNvSpPr/>
          <p:nvPr/>
        </p:nvSpPr>
        <p:spPr>
          <a:xfrm>
            <a:off x="4095752" y="3456314"/>
            <a:ext cx="228738" cy="54821"/>
          </a:xfrm>
          <a:custGeom>
            <a:rect b="b" l="l" r="r" t="t"/>
            <a:pathLst>
              <a:path extrusionOk="0" h="3038" w="12676">
                <a:moveTo>
                  <a:pt x="796" y="1"/>
                </a:moveTo>
                <a:cubicBezTo>
                  <a:pt x="290" y="1"/>
                  <a:pt x="0" y="97"/>
                  <a:pt x="121" y="266"/>
                </a:cubicBezTo>
                <a:lnTo>
                  <a:pt x="2121" y="2772"/>
                </a:lnTo>
                <a:cubicBezTo>
                  <a:pt x="2242" y="2917"/>
                  <a:pt x="2748" y="3037"/>
                  <a:pt x="3254" y="3037"/>
                </a:cubicBezTo>
                <a:lnTo>
                  <a:pt x="11881" y="3037"/>
                </a:lnTo>
                <a:cubicBezTo>
                  <a:pt x="12387" y="3037"/>
                  <a:pt x="12676" y="2917"/>
                  <a:pt x="12531" y="2772"/>
                </a:cubicBezTo>
                <a:lnTo>
                  <a:pt x="10218" y="266"/>
                </a:lnTo>
                <a:cubicBezTo>
                  <a:pt x="10097" y="121"/>
                  <a:pt x="9591" y="1"/>
                  <a:pt x="9085"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286"/>
          <p:cNvSpPr/>
          <p:nvPr/>
        </p:nvSpPr>
        <p:spPr>
          <a:xfrm>
            <a:off x="4309261" y="3456314"/>
            <a:ext cx="236137" cy="54821"/>
          </a:xfrm>
          <a:custGeom>
            <a:rect b="b" l="l" r="r" t="t"/>
            <a:pathLst>
              <a:path extrusionOk="0" h="3038" w="13086">
                <a:moveTo>
                  <a:pt x="772" y="1"/>
                </a:moveTo>
                <a:cubicBezTo>
                  <a:pt x="266" y="1"/>
                  <a:pt x="0" y="121"/>
                  <a:pt x="121" y="266"/>
                </a:cubicBezTo>
                <a:lnTo>
                  <a:pt x="2507" y="2772"/>
                </a:lnTo>
                <a:cubicBezTo>
                  <a:pt x="2627" y="2917"/>
                  <a:pt x="3157" y="3037"/>
                  <a:pt x="3663" y="3037"/>
                </a:cubicBezTo>
                <a:lnTo>
                  <a:pt x="12290" y="3037"/>
                </a:lnTo>
                <a:cubicBezTo>
                  <a:pt x="12796" y="3037"/>
                  <a:pt x="13085" y="2917"/>
                  <a:pt x="12917" y="2772"/>
                </a:cubicBezTo>
                <a:lnTo>
                  <a:pt x="10242" y="266"/>
                </a:lnTo>
                <a:cubicBezTo>
                  <a:pt x="10073" y="121"/>
                  <a:pt x="9567" y="1"/>
                  <a:pt x="9061"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286"/>
          <p:cNvSpPr/>
          <p:nvPr/>
        </p:nvSpPr>
        <p:spPr>
          <a:xfrm>
            <a:off x="1414951" y="3326733"/>
            <a:ext cx="411805" cy="54821"/>
          </a:xfrm>
          <a:custGeom>
            <a:rect b="b" l="l" r="r" t="t"/>
            <a:pathLst>
              <a:path extrusionOk="0" h="3038" w="22821">
                <a:moveTo>
                  <a:pt x="4001" y="1"/>
                </a:moveTo>
                <a:cubicBezTo>
                  <a:pt x="3567" y="1"/>
                  <a:pt x="3061" y="121"/>
                  <a:pt x="2916" y="266"/>
                </a:cubicBezTo>
                <a:lnTo>
                  <a:pt x="169" y="2748"/>
                </a:lnTo>
                <a:cubicBezTo>
                  <a:pt x="0" y="2917"/>
                  <a:pt x="241" y="3037"/>
                  <a:pt x="723" y="3037"/>
                </a:cubicBezTo>
                <a:lnTo>
                  <a:pt x="19568" y="3037"/>
                </a:lnTo>
                <a:cubicBezTo>
                  <a:pt x="20026" y="3037"/>
                  <a:pt x="20508" y="2917"/>
                  <a:pt x="20628" y="2772"/>
                </a:cubicBezTo>
                <a:lnTo>
                  <a:pt x="22700" y="266"/>
                </a:lnTo>
                <a:cubicBezTo>
                  <a:pt x="22821" y="121"/>
                  <a:pt x="22556" y="1"/>
                  <a:pt x="22122"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286"/>
          <p:cNvSpPr/>
          <p:nvPr/>
        </p:nvSpPr>
        <p:spPr>
          <a:xfrm>
            <a:off x="1815442" y="3326733"/>
            <a:ext cx="206994" cy="55254"/>
          </a:xfrm>
          <a:custGeom>
            <a:rect b="b" l="l" r="r" t="t"/>
            <a:pathLst>
              <a:path extrusionOk="0" h="3062" w="11471">
                <a:moveTo>
                  <a:pt x="3157" y="1"/>
                </a:moveTo>
                <a:cubicBezTo>
                  <a:pt x="2723" y="1"/>
                  <a:pt x="2266" y="121"/>
                  <a:pt x="2145" y="266"/>
                </a:cubicBezTo>
                <a:lnTo>
                  <a:pt x="121" y="2772"/>
                </a:lnTo>
                <a:cubicBezTo>
                  <a:pt x="0" y="2917"/>
                  <a:pt x="290" y="3037"/>
                  <a:pt x="747" y="3037"/>
                </a:cubicBezTo>
                <a:lnTo>
                  <a:pt x="8651" y="3061"/>
                </a:lnTo>
                <a:cubicBezTo>
                  <a:pt x="9109" y="3061"/>
                  <a:pt x="9567" y="2941"/>
                  <a:pt x="9664" y="2772"/>
                </a:cubicBezTo>
                <a:lnTo>
                  <a:pt x="11374" y="290"/>
                </a:lnTo>
                <a:cubicBezTo>
                  <a:pt x="11471" y="145"/>
                  <a:pt x="11206" y="25"/>
                  <a:pt x="10748" y="25"/>
                </a:cubicBezTo>
                <a:lnTo>
                  <a:pt x="3157" y="1"/>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286"/>
          <p:cNvSpPr/>
          <p:nvPr/>
        </p:nvSpPr>
        <p:spPr>
          <a:xfrm>
            <a:off x="2017203" y="3327166"/>
            <a:ext cx="199614" cy="54821"/>
          </a:xfrm>
          <a:custGeom>
            <a:rect b="b" l="l" r="r" t="t"/>
            <a:pathLst>
              <a:path extrusionOk="0" h="3038" w="11062">
                <a:moveTo>
                  <a:pt x="2724" y="1"/>
                </a:moveTo>
                <a:cubicBezTo>
                  <a:pt x="2290" y="1"/>
                  <a:pt x="1856" y="121"/>
                  <a:pt x="1760" y="266"/>
                </a:cubicBezTo>
                <a:lnTo>
                  <a:pt x="97" y="2772"/>
                </a:lnTo>
                <a:cubicBezTo>
                  <a:pt x="1" y="2917"/>
                  <a:pt x="290" y="3037"/>
                  <a:pt x="772" y="3037"/>
                </a:cubicBezTo>
                <a:lnTo>
                  <a:pt x="8652" y="3037"/>
                </a:lnTo>
                <a:cubicBezTo>
                  <a:pt x="9134" y="3037"/>
                  <a:pt x="9567" y="2917"/>
                  <a:pt x="9640" y="2772"/>
                </a:cubicBezTo>
                <a:lnTo>
                  <a:pt x="10989" y="266"/>
                </a:lnTo>
                <a:cubicBezTo>
                  <a:pt x="11062" y="121"/>
                  <a:pt x="10772" y="1"/>
                  <a:pt x="10314"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286"/>
          <p:cNvSpPr/>
          <p:nvPr/>
        </p:nvSpPr>
        <p:spPr>
          <a:xfrm>
            <a:off x="2219848" y="3327166"/>
            <a:ext cx="191782" cy="54821"/>
          </a:xfrm>
          <a:custGeom>
            <a:rect b="b" l="l" r="r" t="t"/>
            <a:pathLst>
              <a:path extrusionOk="0" h="3038" w="10628">
                <a:moveTo>
                  <a:pt x="2289" y="1"/>
                </a:moveTo>
                <a:cubicBezTo>
                  <a:pt x="1856" y="1"/>
                  <a:pt x="1422" y="121"/>
                  <a:pt x="1350" y="266"/>
                </a:cubicBezTo>
                <a:lnTo>
                  <a:pt x="72" y="2772"/>
                </a:lnTo>
                <a:cubicBezTo>
                  <a:pt x="0" y="2917"/>
                  <a:pt x="313" y="3037"/>
                  <a:pt x="771" y="3037"/>
                </a:cubicBezTo>
                <a:lnTo>
                  <a:pt x="8651" y="3037"/>
                </a:lnTo>
                <a:cubicBezTo>
                  <a:pt x="9133" y="3037"/>
                  <a:pt x="9543" y="2917"/>
                  <a:pt x="9615" y="2772"/>
                </a:cubicBezTo>
                <a:lnTo>
                  <a:pt x="10579" y="266"/>
                </a:lnTo>
                <a:cubicBezTo>
                  <a:pt x="10627" y="121"/>
                  <a:pt x="10314" y="1"/>
                  <a:pt x="9880"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286"/>
          <p:cNvSpPr/>
          <p:nvPr/>
        </p:nvSpPr>
        <p:spPr>
          <a:xfrm>
            <a:off x="2421176" y="3327166"/>
            <a:ext cx="184817" cy="55254"/>
          </a:xfrm>
          <a:custGeom>
            <a:rect b="b" l="l" r="r" t="t"/>
            <a:pathLst>
              <a:path extrusionOk="0" h="3062" w="10242">
                <a:moveTo>
                  <a:pt x="1880" y="1"/>
                </a:moveTo>
                <a:cubicBezTo>
                  <a:pt x="1446" y="1"/>
                  <a:pt x="1037" y="121"/>
                  <a:pt x="964" y="266"/>
                </a:cubicBezTo>
                <a:lnTo>
                  <a:pt x="49" y="2772"/>
                </a:lnTo>
                <a:cubicBezTo>
                  <a:pt x="0" y="2917"/>
                  <a:pt x="338" y="3037"/>
                  <a:pt x="796" y="3037"/>
                </a:cubicBezTo>
                <a:lnTo>
                  <a:pt x="8700" y="3061"/>
                </a:lnTo>
                <a:cubicBezTo>
                  <a:pt x="9158" y="3061"/>
                  <a:pt x="9567" y="2941"/>
                  <a:pt x="9591" y="2796"/>
                </a:cubicBezTo>
                <a:lnTo>
                  <a:pt x="10218" y="290"/>
                </a:lnTo>
                <a:cubicBezTo>
                  <a:pt x="10242" y="145"/>
                  <a:pt x="9905" y="25"/>
                  <a:pt x="9471" y="25"/>
                </a:cubicBezTo>
                <a:lnTo>
                  <a:pt x="1880" y="1"/>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286"/>
          <p:cNvSpPr/>
          <p:nvPr/>
        </p:nvSpPr>
        <p:spPr>
          <a:xfrm>
            <a:off x="2622938" y="3327599"/>
            <a:ext cx="177436" cy="54821"/>
          </a:xfrm>
          <a:custGeom>
            <a:rect b="b" l="l" r="r" t="t"/>
            <a:pathLst>
              <a:path extrusionOk="0" h="3038" w="9833">
                <a:moveTo>
                  <a:pt x="1447" y="1"/>
                </a:moveTo>
                <a:cubicBezTo>
                  <a:pt x="989" y="1"/>
                  <a:pt x="603" y="121"/>
                  <a:pt x="579" y="266"/>
                </a:cubicBezTo>
                <a:lnTo>
                  <a:pt x="25" y="2772"/>
                </a:lnTo>
                <a:cubicBezTo>
                  <a:pt x="1" y="2917"/>
                  <a:pt x="338" y="3037"/>
                  <a:pt x="796" y="3037"/>
                </a:cubicBezTo>
                <a:lnTo>
                  <a:pt x="8700" y="3037"/>
                </a:lnTo>
                <a:cubicBezTo>
                  <a:pt x="9158" y="3037"/>
                  <a:pt x="9543" y="2917"/>
                  <a:pt x="9568" y="2772"/>
                </a:cubicBezTo>
                <a:lnTo>
                  <a:pt x="9808" y="266"/>
                </a:lnTo>
                <a:cubicBezTo>
                  <a:pt x="9833" y="121"/>
                  <a:pt x="9471" y="1"/>
                  <a:pt x="9037"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286"/>
          <p:cNvSpPr/>
          <p:nvPr/>
        </p:nvSpPr>
        <p:spPr>
          <a:xfrm>
            <a:off x="2824266" y="3327599"/>
            <a:ext cx="172655" cy="54821"/>
          </a:xfrm>
          <a:custGeom>
            <a:rect b="b" l="l" r="r" t="t"/>
            <a:pathLst>
              <a:path extrusionOk="0" h="3038" w="9568">
                <a:moveTo>
                  <a:pt x="1037" y="1"/>
                </a:moveTo>
                <a:cubicBezTo>
                  <a:pt x="579" y="1"/>
                  <a:pt x="218" y="121"/>
                  <a:pt x="194" y="266"/>
                </a:cubicBezTo>
                <a:lnTo>
                  <a:pt x="25" y="2772"/>
                </a:lnTo>
                <a:cubicBezTo>
                  <a:pt x="1" y="2917"/>
                  <a:pt x="362" y="3037"/>
                  <a:pt x="844" y="3037"/>
                </a:cubicBezTo>
                <a:lnTo>
                  <a:pt x="8724" y="3037"/>
                </a:lnTo>
                <a:cubicBezTo>
                  <a:pt x="9206" y="3037"/>
                  <a:pt x="9568" y="2917"/>
                  <a:pt x="9568" y="2772"/>
                </a:cubicBezTo>
                <a:lnTo>
                  <a:pt x="9447" y="266"/>
                </a:lnTo>
                <a:cubicBezTo>
                  <a:pt x="9423" y="121"/>
                  <a:pt x="9062" y="1"/>
                  <a:pt x="8628"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286"/>
          <p:cNvSpPr/>
          <p:nvPr/>
        </p:nvSpPr>
        <p:spPr>
          <a:xfrm>
            <a:off x="3022562" y="3327599"/>
            <a:ext cx="176137" cy="55254"/>
          </a:xfrm>
          <a:custGeom>
            <a:rect b="b" l="l" r="r" t="t"/>
            <a:pathLst>
              <a:path extrusionOk="0" h="3062" w="9761">
                <a:moveTo>
                  <a:pt x="796" y="1"/>
                </a:moveTo>
                <a:cubicBezTo>
                  <a:pt x="338" y="1"/>
                  <a:pt x="0" y="121"/>
                  <a:pt x="0" y="266"/>
                </a:cubicBezTo>
                <a:lnTo>
                  <a:pt x="169" y="2772"/>
                </a:lnTo>
                <a:cubicBezTo>
                  <a:pt x="193" y="2917"/>
                  <a:pt x="579" y="3037"/>
                  <a:pt x="1037" y="3037"/>
                </a:cubicBezTo>
                <a:lnTo>
                  <a:pt x="8941" y="3061"/>
                </a:lnTo>
                <a:cubicBezTo>
                  <a:pt x="9399" y="3061"/>
                  <a:pt x="9760" y="2941"/>
                  <a:pt x="9712" y="2796"/>
                </a:cubicBezTo>
                <a:lnTo>
                  <a:pt x="9230" y="290"/>
                </a:lnTo>
                <a:cubicBezTo>
                  <a:pt x="9206" y="146"/>
                  <a:pt x="8820" y="25"/>
                  <a:pt x="8362" y="25"/>
                </a:cubicBezTo>
                <a:lnTo>
                  <a:pt x="796" y="1"/>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286"/>
          <p:cNvSpPr/>
          <p:nvPr/>
        </p:nvSpPr>
        <p:spPr>
          <a:xfrm>
            <a:off x="3216510" y="3328050"/>
            <a:ext cx="183518" cy="54803"/>
          </a:xfrm>
          <a:custGeom>
            <a:rect b="b" l="l" r="r" t="t"/>
            <a:pathLst>
              <a:path extrusionOk="0" h="3037" w="10170">
                <a:moveTo>
                  <a:pt x="795" y="0"/>
                </a:moveTo>
                <a:cubicBezTo>
                  <a:pt x="337" y="0"/>
                  <a:pt x="0" y="121"/>
                  <a:pt x="24" y="265"/>
                </a:cubicBezTo>
                <a:lnTo>
                  <a:pt x="578" y="2771"/>
                </a:lnTo>
                <a:cubicBezTo>
                  <a:pt x="602" y="2916"/>
                  <a:pt x="1012" y="3036"/>
                  <a:pt x="1470" y="3036"/>
                </a:cubicBezTo>
                <a:lnTo>
                  <a:pt x="9374" y="3036"/>
                </a:lnTo>
                <a:cubicBezTo>
                  <a:pt x="9832" y="3036"/>
                  <a:pt x="10169" y="2916"/>
                  <a:pt x="10121" y="2771"/>
                </a:cubicBezTo>
                <a:lnTo>
                  <a:pt x="9278" y="265"/>
                </a:lnTo>
                <a:cubicBezTo>
                  <a:pt x="9205" y="121"/>
                  <a:pt x="8820" y="0"/>
                  <a:pt x="8362"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286"/>
          <p:cNvSpPr/>
          <p:nvPr/>
        </p:nvSpPr>
        <p:spPr>
          <a:xfrm>
            <a:off x="3410873" y="3328050"/>
            <a:ext cx="190916" cy="54803"/>
          </a:xfrm>
          <a:custGeom>
            <a:rect b="b" l="l" r="r" t="t"/>
            <a:pathLst>
              <a:path extrusionOk="0" h="3037" w="10580">
                <a:moveTo>
                  <a:pt x="748" y="0"/>
                </a:moveTo>
                <a:cubicBezTo>
                  <a:pt x="314" y="0"/>
                  <a:pt x="1" y="121"/>
                  <a:pt x="49" y="265"/>
                </a:cubicBezTo>
                <a:lnTo>
                  <a:pt x="965" y="2771"/>
                </a:lnTo>
                <a:cubicBezTo>
                  <a:pt x="1013" y="2916"/>
                  <a:pt x="1422" y="3036"/>
                  <a:pt x="1880" y="3036"/>
                </a:cubicBezTo>
                <a:lnTo>
                  <a:pt x="9784" y="3036"/>
                </a:lnTo>
                <a:cubicBezTo>
                  <a:pt x="10242" y="3036"/>
                  <a:pt x="10580" y="2940"/>
                  <a:pt x="10507" y="2771"/>
                </a:cubicBezTo>
                <a:lnTo>
                  <a:pt x="9278" y="265"/>
                </a:lnTo>
                <a:cubicBezTo>
                  <a:pt x="9206" y="121"/>
                  <a:pt x="8796" y="0"/>
                  <a:pt x="8338"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286"/>
          <p:cNvSpPr/>
          <p:nvPr/>
        </p:nvSpPr>
        <p:spPr>
          <a:xfrm>
            <a:off x="3604928" y="3328429"/>
            <a:ext cx="198188" cy="54857"/>
          </a:xfrm>
          <a:custGeom>
            <a:rect b="b" l="l" r="r" t="t"/>
            <a:pathLst>
              <a:path extrusionOk="0" h="3040" w="10983">
                <a:moveTo>
                  <a:pt x="632" y="0"/>
                </a:moveTo>
                <a:cubicBezTo>
                  <a:pt x="257" y="0"/>
                  <a:pt x="0" y="114"/>
                  <a:pt x="67" y="268"/>
                </a:cubicBezTo>
                <a:lnTo>
                  <a:pt x="1344" y="2750"/>
                </a:lnTo>
                <a:cubicBezTo>
                  <a:pt x="1416" y="2919"/>
                  <a:pt x="1874" y="3039"/>
                  <a:pt x="2332" y="3039"/>
                </a:cubicBezTo>
                <a:lnTo>
                  <a:pt x="10212" y="3039"/>
                </a:lnTo>
                <a:cubicBezTo>
                  <a:pt x="10694" y="3039"/>
                  <a:pt x="10983" y="2919"/>
                  <a:pt x="10886" y="2774"/>
                </a:cubicBezTo>
                <a:lnTo>
                  <a:pt x="9320" y="268"/>
                </a:lnTo>
                <a:cubicBezTo>
                  <a:pt x="9224" y="124"/>
                  <a:pt x="8790" y="3"/>
                  <a:pt x="8332" y="3"/>
                </a:cubicBezTo>
                <a:lnTo>
                  <a:pt x="741" y="3"/>
                </a:lnTo>
                <a:cubicBezTo>
                  <a:pt x="704" y="1"/>
                  <a:pt x="668" y="0"/>
                  <a:pt x="632"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286"/>
          <p:cNvSpPr/>
          <p:nvPr/>
        </p:nvSpPr>
        <p:spPr>
          <a:xfrm>
            <a:off x="3799183" y="3328483"/>
            <a:ext cx="205713" cy="54803"/>
          </a:xfrm>
          <a:custGeom>
            <a:rect b="b" l="l" r="r" t="t"/>
            <a:pathLst>
              <a:path extrusionOk="0" h="3037" w="11400">
                <a:moveTo>
                  <a:pt x="724" y="0"/>
                </a:moveTo>
                <a:cubicBezTo>
                  <a:pt x="290" y="0"/>
                  <a:pt x="1" y="121"/>
                  <a:pt x="97" y="265"/>
                </a:cubicBezTo>
                <a:lnTo>
                  <a:pt x="1736" y="2771"/>
                </a:lnTo>
                <a:cubicBezTo>
                  <a:pt x="1832" y="2916"/>
                  <a:pt x="2290" y="3036"/>
                  <a:pt x="2748" y="3036"/>
                </a:cubicBezTo>
                <a:lnTo>
                  <a:pt x="10652" y="3036"/>
                </a:lnTo>
                <a:cubicBezTo>
                  <a:pt x="11110" y="3036"/>
                  <a:pt x="11399" y="2916"/>
                  <a:pt x="11279" y="2771"/>
                </a:cubicBezTo>
                <a:lnTo>
                  <a:pt x="9327" y="265"/>
                </a:lnTo>
                <a:cubicBezTo>
                  <a:pt x="9206" y="121"/>
                  <a:pt x="8772" y="0"/>
                  <a:pt x="8315"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286"/>
          <p:cNvSpPr/>
          <p:nvPr/>
        </p:nvSpPr>
        <p:spPr>
          <a:xfrm>
            <a:off x="3993564" y="3328483"/>
            <a:ext cx="212660" cy="55236"/>
          </a:xfrm>
          <a:custGeom>
            <a:rect b="b" l="l" r="r" t="t"/>
            <a:pathLst>
              <a:path extrusionOk="0" h="3061" w="11785">
                <a:moveTo>
                  <a:pt x="699" y="0"/>
                </a:moveTo>
                <a:cubicBezTo>
                  <a:pt x="266" y="0"/>
                  <a:pt x="1" y="121"/>
                  <a:pt x="121" y="265"/>
                </a:cubicBezTo>
                <a:lnTo>
                  <a:pt x="2121" y="2771"/>
                </a:lnTo>
                <a:cubicBezTo>
                  <a:pt x="2242" y="2916"/>
                  <a:pt x="2699" y="3036"/>
                  <a:pt x="3157" y="3036"/>
                </a:cubicBezTo>
                <a:lnTo>
                  <a:pt x="11061" y="3061"/>
                </a:lnTo>
                <a:cubicBezTo>
                  <a:pt x="11519" y="3061"/>
                  <a:pt x="11784" y="2940"/>
                  <a:pt x="11664" y="2771"/>
                </a:cubicBezTo>
                <a:lnTo>
                  <a:pt x="9350" y="289"/>
                </a:lnTo>
                <a:cubicBezTo>
                  <a:pt x="9206" y="121"/>
                  <a:pt x="8724" y="0"/>
                  <a:pt x="8290"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286"/>
          <p:cNvSpPr/>
          <p:nvPr/>
        </p:nvSpPr>
        <p:spPr>
          <a:xfrm>
            <a:off x="4188377" y="3328917"/>
            <a:ext cx="220474" cy="54803"/>
          </a:xfrm>
          <a:custGeom>
            <a:rect b="b" l="l" r="r" t="t"/>
            <a:pathLst>
              <a:path extrusionOk="0" h="3037" w="12218">
                <a:moveTo>
                  <a:pt x="699" y="0"/>
                </a:moveTo>
                <a:cubicBezTo>
                  <a:pt x="241" y="0"/>
                  <a:pt x="0" y="97"/>
                  <a:pt x="145" y="265"/>
                </a:cubicBezTo>
                <a:lnTo>
                  <a:pt x="2506" y="2771"/>
                </a:lnTo>
                <a:cubicBezTo>
                  <a:pt x="2651" y="2916"/>
                  <a:pt x="3133" y="3037"/>
                  <a:pt x="3615" y="3037"/>
                </a:cubicBezTo>
                <a:lnTo>
                  <a:pt x="11495" y="3037"/>
                </a:lnTo>
                <a:cubicBezTo>
                  <a:pt x="11953" y="3037"/>
                  <a:pt x="12218" y="2916"/>
                  <a:pt x="12049" y="2771"/>
                </a:cubicBezTo>
                <a:lnTo>
                  <a:pt x="9374" y="265"/>
                </a:lnTo>
                <a:cubicBezTo>
                  <a:pt x="9206" y="121"/>
                  <a:pt x="8724" y="0"/>
                  <a:pt x="8290"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286"/>
          <p:cNvSpPr/>
          <p:nvPr/>
        </p:nvSpPr>
        <p:spPr>
          <a:xfrm>
            <a:off x="1344937" y="3390667"/>
            <a:ext cx="547052" cy="54803"/>
          </a:xfrm>
          <a:custGeom>
            <a:rect b="b" l="l" r="r" t="t"/>
            <a:pathLst>
              <a:path extrusionOk="0" h="3037" w="30316">
                <a:moveTo>
                  <a:pt x="4049" y="0"/>
                </a:moveTo>
                <a:cubicBezTo>
                  <a:pt x="3567" y="0"/>
                  <a:pt x="3061" y="96"/>
                  <a:pt x="2917" y="265"/>
                </a:cubicBezTo>
                <a:lnTo>
                  <a:pt x="169" y="2747"/>
                </a:lnTo>
                <a:cubicBezTo>
                  <a:pt x="1" y="2892"/>
                  <a:pt x="266" y="3012"/>
                  <a:pt x="748" y="3012"/>
                </a:cubicBezTo>
                <a:lnTo>
                  <a:pt x="27255" y="3036"/>
                </a:lnTo>
                <a:cubicBezTo>
                  <a:pt x="27761" y="3036"/>
                  <a:pt x="28243" y="2916"/>
                  <a:pt x="28340" y="2771"/>
                </a:cubicBezTo>
                <a:lnTo>
                  <a:pt x="30195" y="265"/>
                </a:lnTo>
                <a:cubicBezTo>
                  <a:pt x="30316" y="121"/>
                  <a:pt x="30026" y="0"/>
                  <a:pt x="29544"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286"/>
          <p:cNvSpPr/>
          <p:nvPr/>
        </p:nvSpPr>
        <p:spPr>
          <a:xfrm>
            <a:off x="1884572" y="3390667"/>
            <a:ext cx="210495" cy="55236"/>
          </a:xfrm>
          <a:custGeom>
            <a:rect b="b" l="l" r="r" t="t"/>
            <a:pathLst>
              <a:path extrusionOk="0" h="3061" w="11665">
                <a:moveTo>
                  <a:pt x="2941" y="0"/>
                </a:moveTo>
                <a:cubicBezTo>
                  <a:pt x="2483" y="0"/>
                  <a:pt x="2025" y="121"/>
                  <a:pt x="1905" y="265"/>
                </a:cubicBezTo>
                <a:lnTo>
                  <a:pt x="97" y="2771"/>
                </a:lnTo>
                <a:cubicBezTo>
                  <a:pt x="1" y="2916"/>
                  <a:pt x="290" y="3036"/>
                  <a:pt x="796" y="3036"/>
                </a:cubicBezTo>
                <a:lnTo>
                  <a:pt x="9038" y="3060"/>
                </a:lnTo>
                <a:cubicBezTo>
                  <a:pt x="9544" y="3060"/>
                  <a:pt x="10001" y="2940"/>
                  <a:pt x="10098" y="2795"/>
                </a:cubicBezTo>
                <a:lnTo>
                  <a:pt x="11592" y="289"/>
                </a:lnTo>
                <a:cubicBezTo>
                  <a:pt x="11664" y="145"/>
                  <a:pt x="11375" y="24"/>
                  <a:pt x="10893" y="24"/>
                </a:cubicBezTo>
                <a:lnTo>
                  <a:pt x="2941" y="0"/>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286"/>
          <p:cNvSpPr/>
          <p:nvPr/>
        </p:nvSpPr>
        <p:spPr>
          <a:xfrm>
            <a:off x="2096348" y="3391100"/>
            <a:ext cx="203096" cy="54803"/>
          </a:xfrm>
          <a:custGeom>
            <a:rect b="b" l="l" r="r" t="t"/>
            <a:pathLst>
              <a:path extrusionOk="0" h="3037" w="11255">
                <a:moveTo>
                  <a:pt x="2531" y="0"/>
                </a:moveTo>
                <a:cubicBezTo>
                  <a:pt x="2049" y="0"/>
                  <a:pt x="1615" y="121"/>
                  <a:pt x="1519" y="265"/>
                </a:cubicBezTo>
                <a:lnTo>
                  <a:pt x="73" y="2771"/>
                </a:lnTo>
                <a:cubicBezTo>
                  <a:pt x="0" y="2916"/>
                  <a:pt x="314" y="3036"/>
                  <a:pt x="796" y="3036"/>
                </a:cubicBezTo>
                <a:lnTo>
                  <a:pt x="9061" y="3036"/>
                </a:lnTo>
                <a:cubicBezTo>
                  <a:pt x="9543" y="3036"/>
                  <a:pt x="10001" y="2916"/>
                  <a:pt x="10073" y="2771"/>
                </a:cubicBezTo>
                <a:lnTo>
                  <a:pt x="11206" y="265"/>
                </a:lnTo>
                <a:cubicBezTo>
                  <a:pt x="11254" y="121"/>
                  <a:pt x="10941" y="0"/>
                  <a:pt x="10459"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286"/>
          <p:cNvSpPr/>
          <p:nvPr/>
        </p:nvSpPr>
        <p:spPr>
          <a:xfrm>
            <a:off x="2307240" y="3391100"/>
            <a:ext cx="195698" cy="54803"/>
          </a:xfrm>
          <a:custGeom>
            <a:rect b="b" l="l" r="r" t="t"/>
            <a:pathLst>
              <a:path extrusionOk="0" h="3037" w="10845">
                <a:moveTo>
                  <a:pt x="2097" y="0"/>
                </a:moveTo>
                <a:cubicBezTo>
                  <a:pt x="1639" y="0"/>
                  <a:pt x="1206" y="121"/>
                  <a:pt x="1133" y="265"/>
                </a:cubicBezTo>
                <a:lnTo>
                  <a:pt x="49" y="2771"/>
                </a:lnTo>
                <a:cubicBezTo>
                  <a:pt x="1" y="2916"/>
                  <a:pt x="338" y="3036"/>
                  <a:pt x="820" y="3036"/>
                </a:cubicBezTo>
                <a:lnTo>
                  <a:pt x="9086" y="3036"/>
                </a:lnTo>
                <a:cubicBezTo>
                  <a:pt x="9568" y="3036"/>
                  <a:pt x="10001" y="2916"/>
                  <a:pt x="10050" y="2771"/>
                </a:cubicBezTo>
                <a:lnTo>
                  <a:pt x="10821" y="289"/>
                </a:lnTo>
                <a:cubicBezTo>
                  <a:pt x="10845" y="121"/>
                  <a:pt x="10507" y="0"/>
                  <a:pt x="10050"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286"/>
          <p:cNvSpPr/>
          <p:nvPr/>
        </p:nvSpPr>
        <p:spPr>
          <a:xfrm>
            <a:off x="2518150" y="3391533"/>
            <a:ext cx="188300" cy="54803"/>
          </a:xfrm>
          <a:custGeom>
            <a:rect b="b" l="l" r="r" t="t"/>
            <a:pathLst>
              <a:path extrusionOk="0" h="3037" w="10435">
                <a:moveTo>
                  <a:pt x="1663" y="0"/>
                </a:moveTo>
                <a:cubicBezTo>
                  <a:pt x="1205" y="0"/>
                  <a:pt x="795" y="97"/>
                  <a:pt x="747" y="265"/>
                </a:cubicBezTo>
                <a:lnTo>
                  <a:pt x="24" y="2747"/>
                </a:lnTo>
                <a:cubicBezTo>
                  <a:pt x="0" y="2916"/>
                  <a:pt x="362" y="3012"/>
                  <a:pt x="844" y="3037"/>
                </a:cubicBezTo>
                <a:lnTo>
                  <a:pt x="9109" y="3037"/>
                </a:lnTo>
                <a:cubicBezTo>
                  <a:pt x="9591" y="3037"/>
                  <a:pt x="10001" y="2916"/>
                  <a:pt x="10025" y="2772"/>
                </a:cubicBezTo>
                <a:lnTo>
                  <a:pt x="10410" y="265"/>
                </a:lnTo>
                <a:cubicBezTo>
                  <a:pt x="10434" y="121"/>
                  <a:pt x="10097" y="0"/>
                  <a:pt x="9615"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286"/>
          <p:cNvSpPr/>
          <p:nvPr/>
        </p:nvSpPr>
        <p:spPr>
          <a:xfrm>
            <a:off x="2729042" y="3391533"/>
            <a:ext cx="180919" cy="54803"/>
          </a:xfrm>
          <a:custGeom>
            <a:rect b="b" l="l" r="r" t="t"/>
            <a:pathLst>
              <a:path extrusionOk="0" h="3037" w="10026">
                <a:moveTo>
                  <a:pt x="1254" y="0"/>
                </a:moveTo>
                <a:cubicBezTo>
                  <a:pt x="772" y="0"/>
                  <a:pt x="386" y="121"/>
                  <a:pt x="362" y="265"/>
                </a:cubicBezTo>
                <a:lnTo>
                  <a:pt x="25" y="2772"/>
                </a:lnTo>
                <a:cubicBezTo>
                  <a:pt x="1" y="2916"/>
                  <a:pt x="362" y="3037"/>
                  <a:pt x="868" y="3037"/>
                </a:cubicBezTo>
                <a:lnTo>
                  <a:pt x="9109" y="3037"/>
                </a:lnTo>
                <a:cubicBezTo>
                  <a:pt x="9616" y="3037"/>
                  <a:pt x="10001" y="2916"/>
                  <a:pt x="10001" y="2772"/>
                </a:cubicBezTo>
                <a:lnTo>
                  <a:pt x="10025" y="265"/>
                </a:lnTo>
                <a:cubicBezTo>
                  <a:pt x="10025" y="121"/>
                  <a:pt x="9664" y="0"/>
                  <a:pt x="9182"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286"/>
          <p:cNvSpPr/>
          <p:nvPr/>
        </p:nvSpPr>
        <p:spPr>
          <a:xfrm>
            <a:off x="2939501" y="3391533"/>
            <a:ext cx="180919" cy="55236"/>
          </a:xfrm>
          <a:custGeom>
            <a:rect b="b" l="l" r="r" t="t"/>
            <a:pathLst>
              <a:path extrusionOk="0" h="3061" w="10026">
                <a:moveTo>
                  <a:pt x="844" y="0"/>
                </a:moveTo>
                <a:cubicBezTo>
                  <a:pt x="386" y="0"/>
                  <a:pt x="1" y="121"/>
                  <a:pt x="1" y="265"/>
                </a:cubicBezTo>
                <a:lnTo>
                  <a:pt x="25" y="2772"/>
                </a:lnTo>
                <a:cubicBezTo>
                  <a:pt x="25" y="2916"/>
                  <a:pt x="410" y="3037"/>
                  <a:pt x="892" y="3037"/>
                </a:cubicBezTo>
                <a:lnTo>
                  <a:pt x="9158" y="3061"/>
                </a:lnTo>
                <a:cubicBezTo>
                  <a:pt x="9640" y="3061"/>
                  <a:pt x="10025" y="2940"/>
                  <a:pt x="10001" y="2796"/>
                </a:cubicBezTo>
                <a:lnTo>
                  <a:pt x="9664" y="289"/>
                </a:lnTo>
                <a:cubicBezTo>
                  <a:pt x="9664" y="145"/>
                  <a:pt x="9254" y="24"/>
                  <a:pt x="8796" y="24"/>
                </a:cubicBezTo>
                <a:lnTo>
                  <a:pt x="844" y="0"/>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286"/>
          <p:cNvSpPr/>
          <p:nvPr/>
        </p:nvSpPr>
        <p:spPr>
          <a:xfrm>
            <a:off x="3143013" y="3391966"/>
            <a:ext cx="188300" cy="54803"/>
          </a:xfrm>
          <a:custGeom>
            <a:rect b="b" l="l" r="r" t="t"/>
            <a:pathLst>
              <a:path extrusionOk="0" h="3037" w="10435">
                <a:moveTo>
                  <a:pt x="820" y="0"/>
                </a:moveTo>
                <a:cubicBezTo>
                  <a:pt x="362" y="0"/>
                  <a:pt x="1" y="121"/>
                  <a:pt x="25" y="265"/>
                </a:cubicBezTo>
                <a:lnTo>
                  <a:pt x="410" y="2772"/>
                </a:lnTo>
                <a:cubicBezTo>
                  <a:pt x="434" y="2916"/>
                  <a:pt x="844" y="3037"/>
                  <a:pt x="1326" y="3037"/>
                </a:cubicBezTo>
                <a:lnTo>
                  <a:pt x="9591" y="3037"/>
                </a:lnTo>
                <a:cubicBezTo>
                  <a:pt x="10073" y="3037"/>
                  <a:pt x="10435" y="2916"/>
                  <a:pt x="10387" y="2772"/>
                </a:cubicBezTo>
                <a:lnTo>
                  <a:pt x="9688" y="265"/>
                </a:lnTo>
                <a:cubicBezTo>
                  <a:pt x="9664" y="121"/>
                  <a:pt x="9254" y="0"/>
                  <a:pt x="8772"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286"/>
          <p:cNvSpPr/>
          <p:nvPr/>
        </p:nvSpPr>
        <p:spPr>
          <a:xfrm>
            <a:off x="3346524" y="3391966"/>
            <a:ext cx="195698" cy="54803"/>
          </a:xfrm>
          <a:custGeom>
            <a:rect b="b" l="l" r="r" t="t"/>
            <a:pathLst>
              <a:path extrusionOk="0" h="3037" w="10845">
                <a:moveTo>
                  <a:pt x="820" y="0"/>
                </a:moveTo>
                <a:cubicBezTo>
                  <a:pt x="338" y="0"/>
                  <a:pt x="0" y="121"/>
                  <a:pt x="48" y="265"/>
                </a:cubicBezTo>
                <a:lnTo>
                  <a:pt x="795" y="2772"/>
                </a:lnTo>
                <a:cubicBezTo>
                  <a:pt x="844" y="2916"/>
                  <a:pt x="1277" y="3037"/>
                  <a:pt x="1759" y="3037"/>
                </a:cubicBezTo>
                <a:lnTo>
                  <a:pt x="10025" y="3037"/>
                </a:lnTo>
                <a:cubicBezTo>
                  <a:pt x="10507" y="3037"/>
                  <a:pt x="10844" y="2916"/>
                  <a:pt x="10772" y="2772"/>
                </a:cubicBezTo>
                <a:lnTo>
                  <a:pt x="9712" y="265"/>
                </a:lnTo>
                <a:cubicBezTo>
                  <a:pt x="9663" y="121"/>
                  <a:pt x="9230" y="0"/>
                  <a:pt x="8772"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286"/>
          <p:cNvSpPr/>
          <p:nvPr/>
        </p:nvSpPr>
        <p:spPr>
          <a:xfrm>
            <a:off x="3550018" y="3391966"/>
            <a:ext cx="203096" cy="55236"/>
          </a:xfrm>
          <a:custGeom>
            <a:rect b="b" l="l" r="r" t="t"/>
            <a:pathLst>
              <a:path extrusionOk="0" h="3061" w="11255">
                <a:moveTo>
                  <a:pt x="796" y="0"/>
                </a:moveTo>
                <a:cubicBezTo>
                  <a:pt x="338" y="0"/>
                  <a:pt x="1" y="121"/>
                  <a:pt x="73" y="265"/>
                </a:cubicBezTo>
                <a:lnTo>
                  <a:pt x="1182" y="2772"/>
                </a:lnTo>
                <a:cubicBezTo>
                  <a:pt x="1254" y="2916"/>
                  <a:pt x="1688" y="3037"/>
                  <a:pt x="2194" y="3037"/>
                </a:cubicBezTo>
                <a:lnTo>
                  <a:pt x="10435" y="3061"/>
                </a:lnTo>
                <a:cubicBezTo>
                  <a:pt x="10917" y="3061"/>
                  <a:pt x="11255" y="2940"/>
                  <a:pt x="11158" y="2796"/>
                </a:cubicBezTo>
                <a:lnTo>
                  <a:pt x="9736" y="290"/>
                </a:lnTo>
                <a:cubicBezTo>
                  <a:pt x="9664" y="145"/>
                  <a:pt x="9206" y="24"/>
                  <a:pt x="8748" y="24"/>
                </a:cubicBezTo>
                <a:lnTo>
                  <a:pt x="796" y="0"/>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286"/>
          <p:cNvSpPr/>
          <p:nvPr/>
        </p:nvSpPr>
        <p:spPr>
          <a:xfrm>
            <a:off x="3753529" y="3392399"/>
            <a:ext cx="210477" cy="54803"/>
          </a:xfrm>
          <a:custGeom>
            <a:rect b="b" l="l" r="r" t="t"/>
            <a:pathLst>
              <a:path extrusionOk="0" h="3037" w="11664">
                <a:moveTo>
                  <a:pt x="772" y="0"/>
                </a:moveTo>
                <a:cubicBezTo>
                  <a:pt x="314" y="0"/>
                  <a:pt x="1" y="121"/>
                  <a:pt x="97" y="266"/>
                </a:cubicBezTo>
                <a:lnTo>
                  <a:pt x="1567" y="2772"/>
                </a:lnTo>
                <a:cubicBezTo>
                  <a:pt x="1663" y="2916"/>
                  <a:pt x="2121" y="3037"/>
                  <a:pt x="2603" y="3037"/>
                </a:cubicBezTo>
                <a:lnTo>
                  <a:pt x="10869" y="3037"/>
                </a:lnTo>
                <a:cubicBezTo>
                  <a:pt x="11351" y="3037"/>
                  <a:pt x="11664" y="2916"/>
                  <a:pt x="11568" y="2772"/>
                </a:cubicBezTo>
                <a:lnTo>
                  <a:pt x="9760" y="266"/>
                </a:lnTo>
                <a:cubicBezTo>
                  <a:pt x="9664" y="121"/>
                  <a:pt x="9206" y="0"/>
                  <a:pt x="8724"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286"/>
          <p:cNvSpPr/>
          <p:nvPr/>
        </p:nvSpPr>
        <p:spPr>
          <a:xfrm>
            <a:off x="3957041" y="3392399"/>
            <a:ext cx="217875" cy="54803"/>
          </a:xfrm>
          <a:custGeom>
            <a:rect b="b" l="l" r="r" t="t"/>
            <a:pathLst>
              <a:path extrusionOk="0" h="3037" w="12074">
                <a:moveTo>
                  <a:pt x="771" y="0"/>
                </a:moveTo>
                <a:cubicBezTo>
                  <a:pt x="290" y="0"/>
                  <a:pt x="0" y="121"/>
                  <a:pt x="121" y="266"/>
                </a:cubicBezTo>
                <a:lnTo>
                  <a:pt x="1952" y="2772"/>
                </a:lnTo>
                <a:cubicBezTo>
                  <a:pt x="2073" y="2916"/>
                  <a:pt x="2555" y="3037"/>
                  <a:pt x="3037" y="3037"/>
                </a:cubicBezTo>
                <a:lnTo>
                  <a:pt x="11302" y="3037"/>
                </a:lnTo>
                <a:cubicBezTo>
                  <a:pt x="11784" y="3037"/>
                  <a:pt x="12073" y="2940"/>
                  <a:pt x="11953" y="2772"/>
                </a:cubicBezTo>
                <a:lnTo>
                  <a:pt x="9784" y="266"/>
                </a:lnTo>
                <a:cubicBezTo>
                  <a:pt x="9664" y="121"/>
                  <a:pt x="9182" y="0"/>
                  <a:pt x="8724"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286"/>
          <p:cNvSpPr/>
          <p:nvPr/>
        </p:nvSpPr>
        <p:spPr>
          <a:xfrm>
            <a:off x="4161418" y="3392399"/>
            <a:ext cx="315715" cy="55236"/>
          </a:xfrm>
          <a:custGeom>
            <a:rect b="b" l="l" r="r" t="t"/>
            <a:pathLst>
              <a:path extrusionOk="0" h="3061" w="17496">
                <a:moveTo>
                  <a:pt x="747" y="0"/>
                </a:moveTo>
                <a:cubicBezTo>
                  <a:pt x="289" y="0"/>
                  <a:pt x="0" y="121"/>
                  <a:pt x="145" y="290"/>
                </a:cubicBezTo>
                <a:lnTo>
                  <a:pt x="2338" y="2772"/>
                </a:lnTo>
                <a:cubicBezTo>
                  <a:pt x="2482" y="2940"/>
                  <a:pt x="2988" y="3061"/>
                  <a:pt x="3470" y="3061"/>
                </a:cubicBezTo>
                <a:lnTo>
                  <a:pt x="16748" y="3061"/>
                </a:lnTo>
                <a:cubicBezTo>
                  <a:pt x="17230" y="3061"/>
                  <a:pt x="17495" y="2940"/>
                  <a:pt x="17351" y="2796"/>
                </a:cubicBezTo>
                <a:lnTo>
                  <a:pt x="14652" y="290"/>
                </a:lnTo>
                <a:cubicBezTo>
                  <a:pt x="14507" y="145"/>
                  <a:pt x="14001" y="25"/>
                  <a:pt x="13543" y="25"/>
                </a:cubicBezTo>
                <a:lnTo>
                  <a:pt x="747" y="0"/>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286"/>
          <p:cNvSpPr/>
          <p:nvPr/>
        </p:nvSpPr>
        <p:spPr>
          <a:xfrm>
            <a:off x="684417" y="3742003"/>
            <a:ext cx="4454535" cy="35242"/>
          </a:xfrm>
          <a:custGeom>
            <a:rect b="b" l="l" r="r" t="t"/>
            <a:pathLst>
              <a:path extrusionOk="0" h="1953" w="246857">
                <a:moveTo>
                  <a:pt x="940" y="1"/>
                </a:moveTo>
                <a:cubicBezTo>
                  <a:pt x="0" y="989"/>
                  <a:pt x="2314" y="1760"/>
                  <a:pt x="6386" y="1760"/>
                </a:cubicBezTo>
                <a:lnTo>
                  <a:pt x="240447" y="1953"/>
                </a:lnTo>
                <a:cubicBezTo>
                  <a:pt x="244519" y="1953"/>
                  <a:pt x="246857" y="1158"/>
                  <a:pt x="245917" y="194"/>
                </a:cubicBezTo>
                <a:lnTo>
                  <a:pt x="245917" y="194"/>
                </a:lnTo>
                <a:cubicBezTo>
                  <a:pt x="245309" y="732"/>
                  <a:pt x="243408" y="1111"/>
                  <a:pt x="240698" y="1111"/>
                </a:cubicBezTo>
                <a:cubicBezTo>
                  <a:pt x="240615" y="1111"/>
                  <a:pt x="240531" y="1110"/>
                  <a:pt x="240447" y="1109"/>
                </a:cubicBezTo>
                <a:lnTo>
                  <a:pt x="6386" y="941"/>
                </a:lnTo>
                <a:cubicBezTo>
                  <a:pt x="3543" y="941"/>
                  <a:pt x="1567" y="555"/>
                  <a:pt x="940" y="1"/>
                </a:cubicBez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823" name="Google Shape;3823;p286"/>
          <p:cNvPicPr preferRelativeResize="0"/>
          <p:nvPr/>
        </p:nvPicPr>
        <p:blipFill>
          <a:blip r:embed="rId3">
            <a:alphaModFix/>
          </a:blip>
          <a:stretch>
            <a:fillRect/>
          </a:stretch>
        </p:blipFill>
        <p:spPr>
          <a:xfrm>
            <a:off x="1527570" y="1259790"/>
            <a:ext cx="2770633" cy="1823462"/>
          </a:xfrm>
          <a:prstGeom prst="rect">
            <a:avLst/>
          </a:prstGeom>
          <a:noFill/>
          <a:ln>
            <a:noFill/>
          </a:ln>
        </p:spPr>
      </p:pic>
      <p:sp>
        <p:nvSpPr>
          <p:cNvPr id="3824" name="Google Shape;3824;p286"/>
          <p:cNvSpPr/>
          <p:nvPr/>
        </p:nvSpPr>
        <p:spPr>
          <a:xfrm>
            <a:off x="1470602" y="1162091"/>
            <a:ext cx="2937383" cy="1896800"/>
          </a:xfrm>
          <a:custGeom>
            <a:rect b="b" l="l" r="r" t="t"/>
            <a:pathLst>
              <a:path extrusionOk="0" h="105115" w="162781">
                <a:moveTo>
                  <a:pt x="3543" y="1"/>
                </a:moveTo>
                <a:cubicBezTo>
                  <a:pt x="2242" y="1"/>
                  <a:pt x="1013" y="386"/>
                  <a:pt x="1" y="1061"/>
                </a:cubicBezTo>
                <a:lnTo>
                  <a:pt x="162684" y="105115"/>
                </a:lnTo>
                <a:lnTo>
                  <a:pt x="162781" y="6676"/>
                </a:lnTo>
                <a:cubicBezTo>
                  <a:pt x="162781" y="3061"/>
                  <a:pt x="159841" y="121"/>
                  <a:pt x="156250" y="121"/>
                </a:cubicBezTo>
                <a:lnTo>
                  <a:pt x="3543"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8" name="Shape 3828"/>
        <p:cNvGrpSpPr/>
        <p:nvPr/>
      </p:nvGrpSpPr>
      <p:grpSpPr>
        <a:xfrm>
          <a:off x="0" y="0"/>
          <a:ext cx="0" cy="0"/>
          <a:chOff x="0" y="0"/>
          <a:chExt cx="0" cy="0"/>
        </a:xfrm>
      </p:grpSpPr>
      <p:sp>
        <p:nvSpPr>
          <p:cNvPr id="3829" name="Google Shape;3829;p287"/>
          <p:cNvSpPr txBox="1"/>
          <p:nvPr>
            <p:ph type="title"/>
          </p:nvPr>
        </p:nvSpPr>
        <p:spPr>
          <a:xfrm>
            <a:off x="2951850" y="700250"/>
            <a:ext cx="32403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THANK YOU!</a:t>
            </a:r>
            <a:endParaRPr/>
          </a:p>
        </p:txBody>
      </p:sp>
      <p:sp>
        <p:nvSpPr>
          <p:cNvPr id="3830" name="Google Shape;3830;p287"/>
          <p:cNvSpPr txBox="1"/>
          <p:nvPr/>
        </p:nvSpPr>
        <p:spPr>
          <a:xfrm>
            <a:off x="2788650" y="4328875"/>
            <a:ext cx="3566700" cy="41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chemeClr val="lt1"/>
                </a:solidFill>
                <a:latin typeface="Anaheim"/>
                <a:ea typeface="Anaheim"/>
                <a:cs typeface="Anaheim"/>
                <a:sym typeface="Anaheim"/>
              </a:rPr>
              <a:t>Please, keep this slide for attribution.</a:t>
            </a:r>
            <a:endParaRPr b="1">
              <a:solidFill>
                <a:schemeClr val="lt1"/>
              </a:solidFill>
              <a:latin typeface="Anaheim"/>
              <a:ea typeface="Anaheim"/>
              <a:cs typeface="Anaheim"/>
              <a:sym typeface="Anaheim"/>
            </a:endParaRPr>
          </a:p>
        </p:txBody>
      </p:sp>
      <p:pic>
        <p:nvPicPr>
          <p:cNvPr id="3831" name="Google Shape;3831;p287"/>
          <p:cNvPicPr preferRelativeResize="0"/>
          <p:nvPr/>
        </p:nvPicPr>
        <p:blipFill>
          <a:blip r:embed="rId3">
            <a:alphaModFix/>
          </a:blip>
          <a:stretch>
            <a:fillRect/>
          </a:stretch>
        </p:blipFill>
        <p:spPr>
          <a:xfrm>
            <a:off x="6192150" y="157625"/>
            <a:ext cx="2414125" cy="24141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2" name="Shape 3592"/>
        <p:cNvGrpSpPr/>
        <p:nvPr/>
      </p:nvGrpSpPr>
      <p:grpSpPr>
        <a:xfrm>
          <a:off x="0" y="0"/>
          <a:ext cx="0" cy="0"/>
          <a:chOff x="0" y="0"/>
          <a:chExt cx="0" cy="0"/>
        </a:xfrm>
      </p:grpSpPr>
      <p:sp>
        <p:nvSpPr>
          <p:cNvPr id="3593" name="Google Shape;3593;p278"/>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INTRODUCTION</a:t>
            </a:r>
            <a:endParaRPr/>
          </a:p>
        </p:txBody>
      </p:sp>
      <p:sp>
        <p:nvSpPr>
          <p:cNvPr id="3594" name="Google Shape;3594;p278"/>
          <p:cNvSpPr txBox="1"/>
          <p:nvPr>
            <p:ph idx="1" type="subTitle"/>
          </p:nvPr>
        </p:nvSpPr>
        <p:spPr>
          <a:xfrm flipH="1">
            <a:off x="457875" y="1540900"/>
            <a:ext cx="3853500" cy="2206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sz="2700"/>
              <a:t>Computer Vision is an area of AI that deals with visual processing</a:t>
            </a:r>
            <a:endParaRPr sz="2700"/>
          </a:p>
        </p:txBody>
      </p:sp>
      <p:pic>
        <p:nvPicPr>
          <p:cNvPr id="3595" name="Google Shape;3595;p278"/>
          <p:cNvPicPr preferRelativeResize="0"/>
          <p:nvPr/>
        </p:nvPicPr>
        <p:blipFill>
          <a:blip r:embed="rId3">
            <a:alphaModFix/>
          </a:blip>
          <a:stretch>
            <a:fillRect/>
          </a:stretch>
        </p:blipFill>
        <p:spPr>
          <a:xfrm>
            <a:off x="4782650" y="2689849"/>
            <a:ext cx="4361349" cy="2453650"/>
          </a:xfrm>
          <a:prstGeom prst="rect">
            <a:avLst/>
          </a:prstGeom>
          <a:noFill/>
          <a:ln>
            <a:noFill/>
          </a:ln>
        </p:spPr>
      </p:pic>
      <p:grpSp>
        <p:nvGrpSpPr>
          <p:cNvPr id="3596" name="Google Shape;3596;p278"/>
          <p:cNvGrpSpPr/>
          <p:nvPr/>
        </p:nvGrpSpPr>
        <p:grpSpPr>
          <a:xfrm>
            <a:off x="8129098" y="1240508"/>
            <a:ext cx="1015038" cy="1948298"/>
            <a:chOff x="7397009" y="1731193"/>
            <a:chExt cx="1781706" cy="3419867"/>
          </a:xfrm>
        </p:grpSpPr>
        <p:sp>
          <p:nvSpPr>
            <p:cNvPr id="3597" name="Google Shape;3597;p278"/>
            <p:cNvSpPr/>
            <p:nvPr/>
          </p:nvSpPr>
          <p:spPr>
            <a:xfrm>
              <a:off x="7858529" y="1731193"/>
              <a:ext cx="1320185" cy="132176"/>
            </a:xfrm>
            <a:custGeom>
              <a:rect b="b" l="l" r="r" t="t"/>
              <a:pathLst>
                <a:path extrusionOk="0" h="1930" w="19277">
                  <a:moveTo>
                    <a:pt x="1" y="1"/>
                  </a:moveTo>
                  <a:lnTo>
                    <a:pt x="1" y="1930"/>
                  </a:lnTo>
                  <a:lnTo>
                    <a:pt x="19277" y="1930"/>
                  </a:lnTo>
                  <a:lnTo>
                    <a:pt x="192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278"/>
            <p:cNvSpPr/>
            <p:nvPr/>
          </p:nvSpPr>
          <p:spPr>
            <a:xfrm>
              <a:off x="7784360" y="1950550"/>
              <a:ext cx="865993" cy="132176"/>
            </a:xfrm>
            <a:custGeom>
              <a:rect b="b" l="l" r="r" t="t"/>
              <a:pathLst>
                <a:path extrusionOk="0" h="1930" w="12645">
                  <a:moveTo>
                    <a:pt x="0" y="1"/>
                  </a:moveTo>
                  <a:lnTo>
                    <a:pt x="0" y="1929"/>
                  </a:lnTo>
                  <a:lnTo>
                    <a:pt x="12645" y="1929"/>
                  </a:lnTo>
                  <a:lnTo>
                    <a:pt x="126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278"/>
            <p:cNvSpPr/>
            <p:nvPr/>
          </p:nvSpPr>
          <p:spPr>
            <a:xfrm>
              <a:off x="8855808" y="1950550"/>
              <a:ext cx="322907" cy="132176"/>
            </a:xfrm>
            <a:custGeom>
              <a:rect b="b" l="l" r="r" t="t"/>
              <a:pathLst>
                <a:path extrusionOk="0" h="1930" w="4715">
                  <a:moveTo>
                    <a:pt x="0" y="1"/>
                  </a:moveTo>
                  <a:lnTo>
                    <a:pt x="0" y="1929"/>
                  </a:lnTo>
                  <a:lnTo>
                    <a:pt x="4715" y="1929"/>
                  </a:lnTo>
                  <a:lnTo>
                    <a:pt x="47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278"/>
            <p:cNvSpPr/>
            <p:nvPr/>
          </p:nvSpPr>
          <p:spPr>
            <a:xfrm>
              <a:off x="8445651" y="2169086"/>
              <a:ext cx="733063" cy="132998"/>
            </a:xfrm>
            <a:custGeom>
              <a:rect b="b" l="l" r="r" t="t"/>
              <a:pathLst>
                <a:path extrusionOk="0" h="1942" w="10704">
                  <a:moveTo>
                    <a:pt x="0" y="0"/>
                  </a:moveTo>
                  <a:lnTo>
                    <a:pt x="0" y="1941"/>
                  </a:lnTo>
                  <a:lnTo>
                    <a:pt x="10704" y="1941"/>
                  </a:lnTo>
                  <a:lnTo>
                    <a:pt x="10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278"/>
            <p:cNvSpPr/>
            <p:nvPr/>
          </p:nvSpPr>
          <p:spPr>
            <a:xfrm>
              <a:off x="8738356" y="2388443"/>
              <a:ext cx="440359" cy="132929"/>
            </a:xfrm>
            <a:custGeom>
              <a:rect b="b" l="l" r="r" t="t"/>
              <a:pathLst>
                <a:path extrusionOk="0" h="1941" w="6430">
                  <a:moveTo>
                    <a:pt x="1" y="0"/>
                  </a:moveTo>
                  <a:lnTo>
                    <a:pt x="1" y="1941"/>
                  </a:lnTo>
                  <a:lnTo>
                    <a:pt x="6430" y="1941"/>
                  </a:lnTo>
                  <a:lnTo>
                    <a:pt x="64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278"/>
            <p:cNvSpPr/>
            <p:nvPr/>
          </p:nvSpPr>
          <p:spPr>
            <a:xfrm>
              <a:off x="7990637" y="2388443"/>
              <a:ext cx="597737" cy="132929"/>
            </a:xfrm>
            <a:custGeom>
              <a:rect b="b" l="l" r="r" t="t"/>
              <a:pathLst>
                <a:path extrusionOk="0" h="1941" w="8728">
                  <a:moveTo>
                    <a:pt x="1" y="0"/>
                  </a:moveTo>
                  <a:lnTo>
                    <a:pt x="1" y="1941"/>
                  </a:lnTo>
                  <a:lnTo>
                    <a:pt x="8728" y="1941"/>
                  </a:lnTo>
                  <a:lnTo>
                    <a:pt x="87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278"/>
            <p:cNvSpPr/>
            <p:nvPr/>
          </p:nvSpPr>
          <p:spPr>
            <a:xfrm>
              <a:off x="7683208" y="2607801"/>
              <a:ext cx="1495507" cy="132108"/>
            </a:xfrm>
            <a:custGeom>
              <a:rect b="b" l="l" r="r" t="t"/>
              <a:pathLst>
                <a:path extrusionOk="0" h="1929" w="21837">
                  <a:moveTo>
                    <a:pt x="1" y="0"/>
                  </a:moveTo>
                  <a:lnTo>
                    <a:pt x="1" y="1929"/>
                  </a:lnTo>
                  <a:lnTo>
                    <a:pt x="21837" y="1929"/>
                  </a:lnTo>
                  <a:lnTo>
                    <a:pt x="218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278"/>
            <p:cNvSpPr/>
            <p:nvPr/>
          </p:nvSpPr>
          <p:spPr>
            <a:xfrm>
              <a:off x="8298888" y="2827090"/>
              <a:ext cx="879827" cy="132176"/>
            </a:xfrm>
            <a:custGeom>
              <a:rect b="b" l="l" r="r" t="t"/>
              <a:pathLst>
                <a:path extrusionOk="0" h="1930" w="12847">
                  <a:moveTo>
                    <a:pt x="0" y="1"/>
                  </a:moveTo>
                  <a:lnTo>
                    <a:pt x="0" y="1930"/>
                  </a:lnTo>
                  <a:lnTo>
                    <a:pt x="12847" y="1930"/>
                  </a:lnTo>
                  <a:lnTo>
                    <a:pt x="128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278"/>
            <p:cNvSpPr/>
            <p:nvPr/>
          </p:nvSpPr>
          <p:spPr>
            <a:xfrm>
              <a:off x="8855808" y="3046447"/>
              <a:ext cx="322907" cy="132176"/>
            </a:xfrm>
            <a:custGeom>
              <a:rect b="b" l="l" r="r" t="t"/>
              <a:pathLst>
                <a:path extrusionOk="0" h="1930" w="4715">
                  <a:moveTo>
                    <a:pt x="0" y="1"/>
                  </a:moveTo>
                  <a:lnTo>
                    <a:pt x="0" y="1929"/>
                  </a:lnTo>
                  <a:lnTo>
                    <a:pt x="4715" y="1929"/>
                  </a:lnTo>
                  <a:lnTo>
                    <a:pt x="47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278"/>
            <p:cNvSpPr/>
            <p:nvPr/>
          </p:nvSpPr>
          <p:spPr>
            <a:xfrm>
              <a:off x="7784360" y="2169086"/>
              <a:ext cx="499050" cy="132998"/>
            </a:xfrm>
            <a:custGeom>
              <a:rect b="b" l="l" r="r" t="t"/>
              <a:pathLst>
                <a:path extrusionOk="0" h="1942" w="7287">
                  <a:moveTo>
                    <a:pt x="0" y="0"/>
                  </a:moveTo>
                  <a:lnTo>
                    <a:pt x="0" y="1941"/>
                  </a:lnTo>
                  <a:lnTo>
                    <a:pt x="7287" y="1941"/>
                  </a:lnTo>
                  <a:lnTo>
                    <a:pt x="72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278"/>
            <p:cNvSpPr/>
            <p:nvPr/>
          </p:nvSpPr>
          <p:spPr>
            <a:xfrm>
              <a:off x="8020017" y="4142344"/>
              <a:ext cx="322975" cy="132176"/>
            </a:xfrm>
            <a:custGeom>
              <a:rect b="b" l="l" r="r" t="t"/>
              <a:pathLst>
                <a:path extrusionOk="0" h="1930" w="4716">
                  <a:moveTo>
                    <a:pt x="0" y="1"/>
                  </a:moveTo>
                  <a:lnTo>
                    <a:pt x="0" y="1929"/>
                  </a:lnTo>
                  <a:lnTo>
                    <a:pt x="4715" y="1929"/>
                  </a:lnTo>
                  <a:lnTo>
                    <a:pt x="47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278"/>
            <p:cNvSpPr/>
            <p:nvPr/>
          </p:nvSpPr>
          <p:spPr>
            <a:xfrm>
              <a:off x="7521789" y="4142344"/>
              <a:ext cx="322153" cy="132176"/>
            </a:xfrm>
            <a:custGeom>
              <a:rect b="b" l="l" r="r" t="t"/>
              <a:pathLst>
                <a:path extrusionOk="0" h="1930" w="4704">
                  <a:moveTo>
                    <a:pt x="0" y="1"/>
                  </a:moveTo>
                  <a:lnTo>
                    <a:pt x="0" y="1929"/>
                  </a:lnTo>
                  <a:lnTo>
                    <a:pt x="4703" y="1929"/>
                  </a:lnTo>
                  <a:lnTo>
                    <a:pt x="47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278"/>
            <p:cNvSpPr/>
            <p:nvPr/>
          </p:nvSpPr>
          <p:spPr>
            <a:xfrm>
              <a:off x="8152056" y="3264983"/>
              <a:ext cx="1026659" cy="132998"/>
            </a:xfrm>
            <a:custGeom>
              <a:rect b="b" l="l" r="r" t="t"/>
              <a:pathLst>
                <a:path extrusionOk="0" h="1942" w="14991">
                  <a:moveTo>
                    <a:pt x="1" y="0"/>
                  </a:moveTo>
                  <a:lnTo>
                    <a:pt x="1" y="1941"/>
                  </a:lnTo>
                  <a:lnTo>
                    <a:pt x="14991" y="1941"/>
                  </a:lnTo>
                  <a:lnTo>
                    <a:pt x="149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278"/>
            <p:cNvSpPr/>
            <p:nvPr/>
          </p:nvSpPr>
          <p:spPr>
            <a:xfrm>
              <a:off x="7784360" y="3484340"/>
              <a:ext cx="807301" cy="132929"/>
            </a:xfrm>
            <a:custGeom>
              <a:rect b="b" l="l" r="r" t="t"/>
              <a:pathLst>
                <a:path extrusionOk="0" h="1941" w="11788">
                  <a:moveTo>
                    <a:pt x="0" y="0"/>
                  </a:moveTo>
                  <a:lnTo>
                    <a:pt x="0" y="1941"/>
                  </a:lnTo>
                  <a:lnTo>
                    <a:pt x="11787" y="1941"/>
                  </a:lnTo>
                  <a:lnTo>
                    <a:pt x="117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278"/>
            <p:cNvSpPr/>
            <p:nvPr/>
          </p:nvSpPr>
          <p:spPr>
            <a:xfrm>
              <a:off x="8738356" y="3484340"/>
              <a:ext cx="440359" cy="132929"/>
            </a:xfrm>
            <a:custGeom>
              <a:rect b="b" l="l" r="r" t="t"/>
              <a:pathLst>
                <a:path extrusionOk="0" h="1941" w="6430">
                  <a:moveTo>
                    <a:pt x="1" y="0"/>
                  </a:moveTo>
                  <a:lnTo>
                    <a:pt x="1" y="1941"/>
                  </a:lnTo>
                  <a:lnTo>
                    <a:pt x="6430" y="1941"/>
                  </a:lnTo>
                  <a:lnTo>
                    <a:pt x="64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278"/>
            <p:cNvSpPr/>
            <p:nvPr/>
          </p:nvSpPr>
          <p:spPr>
            <a:xfrm>
              <a:off x="7931945" y="3046447"/>
              <a:ext cx="733063" cy="132176"/>
            </a:xfrm>
            <a:custGeom>
              <a:rect b="b" l="l" r="r" t="t"/>
              <a:pathLst>
                <a:path extrusionOk="0" h="1930" w="10704">
                  <a:moveTo>
                    <a:pt x="0" y="1"/>
                  </a:moveTo>
                  <a:lnTo>
                    <a:pt x="0" y="1929"/>
                  </a:lnTo>
                  <a:lnTo>
                    <a:pt x="10704" y="1929"/>
                  </a:lnTo>
                  <a:lnTo>
                    <a:pt x="107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278"/>
            <p:cNvSpPr/>
            <p:nvPr/>
          </p:nvSpPr>
          <p:spPr>
            <a:xfrm>
              <a:off x="8445651" y="3703698"/>
              <a:ext cx="733063" cy="132108"/>
            </a:xfrm>
            <a:custGeom>
              <a:rect b="b" l="l" r="r" t="t"/>
              <a:pathLst>
                <a:path extrusionOk="0" h="1929" w="10704">
                  <a:moveTo>
                    <a:pt x="0" y="0"/>
                  </a:moveTo>
                  <a:lnTo>
                    <a:pt x="0" y="1929"/>
                  </a:lnTo>
                  <a:lnTo>
                    <a:pt x="10704" y="1929"/>
                  </a:lnTo>
                  <a:lnTo>
                    <a:pt x="10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278"/>
            <p:cNvSpPr/>
            <p:nvPr/>
          </p:nvSpPr>
          <p:spPr>
            <a:xfrm>
              <a:off x="8855808" y="3922987"/>
              <a:ext cx="322907" cy="132176"/>
            </a:xfrm>
            <a:custGeom>
              <a:rect b="b" l="l" r="r" t="t"/>
              <a:pathLst>
                <a:path extrusionOk="0" h="1930" w="4715">
                  <a:moveTo>
                    <a:pt x="0" y="1"/>
                  </a:moveTo>
                  <a:lnTo>
                    <a:pt x="0" y="1930"/>
                  </a:lnTo>
                  <a:lnTo>
                    <a:pt x="4715" y="1930"/>
                  </a:lnTo>
                  <a:lnTo>
                    <a:pt x="47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278"/>
            <p:cNvSpPr/>
            <p:nvPr/>
          </p:nvSpPr>
          <p:spPr>
            <a:xfrm>
              <a:off x="7990637" y="3703698"/>
              <a:ext cx="322975" cy="132108"/>
            </a:xfrm>
            <a:custGeom>
              <a:rect b="b" l="l" r="r" t="t"/>
              <a:pathLst>
                <a:path extrusionOk="0" h="1929" w="4716">
                  <a:moveTo>
                    <a:pt x="1" y="0"/>
                  </a:moveTo>
                  <a:lnTo>
                    <a:pt x="1" y="1929"/>
                  </a:lnTo>
                  <a:lnTo>
                    <a:pt x="4715" y="1929"/>
                  </a:lnTo>
                  <a:lnTo>
                    <a:pt x="47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278"/>
            <p:cNvSpPr/>
            <p:nvPr/>
          </p:nvSpPr>
          <p:spPr>
            <a:xfrm>
              <a:off x="8445651" y="4142344"/>
              <a:ext cx="733063" cy="132176"/>
            </a:xfrm>
            <a:custGeom>
              <a:rect b="b" l="l" r="r" t="t"/>
              <a:pathLst>
                <a:path extrusionOk="0" h="1930" w="10704">
                  <a:moveTo>
                    <a:pt x="0" y="1"/>
                  </a:moveTo>
                  <a:lnTo>
                    <a:pt x="0" y="1929"/>
                  </a:lnTo>
                  <a:lnTo>
                    <a:pt x="10704" y="1929"/>
                  </a:lnTo>
                  <a:lnTo>
                    <a:pt x="107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278"/>
            <p:cNvSpPr/>
            <p:nvPr/>
          </p:nvSpPr>
          <p:spPr>
            <a:xfrm>
              <a:off x="7858529" y="3922987"/>
              <a:ext cx="862774" cy="132176"/>
            </a:xfrm>
            <a:custGeom>
              <a:rect b="b" l="l" r="r" t="t"/>
              <a:pathLst>
                <a:path extrusionOk="0" h="1930" w="12598">
                  <a:moveTo>
                    <a:pt x="1" y="1"/>
                  </a:moveTo>
                  <a:lnTo>
                    <a:pt x="1" y="1930"/>
                  </a:lnTo>
                  <a:lnTo>
                    <a:pt x="12598" y="1930"/>
                  </a:lnTo>
                  <a:lnTo>
                    <a:pt x="125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278"/>
            <p:cNvSpPr/>
            <p:nvPr/>
          </p:nvSpPr>
          <p:spPr>
            <a:xfrm>
              <a:off x="7683208" y="4361702"/>
              <a:ext cx="1495507" cy="132176"/>
            </a:xfrm>
            <a:custGeom>
              <a:rect b="b" l="l" r="r" t="t"/>
              <a:pathLst>
                <a:path extrusionOk="0" h="1930" w="21837">
                  <a:moveTo>
                    <a:pt x="1" y="0"/>
                  </a:moveTo>
                  <a:lnTo>
                    <a:pt x="1" y="1929"/>
                  </a:lnTo>
                  <a:lnTo>
                    <a:pt x="21837" y="1929"/>
                  </a:lnTo>
                  <a:lnTo>
                    <a:pt x="218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278"/>
            <p:cNvSpPr/>
            <p:nvPr/>
          </p:nvSpPr>
          <p:spPr>
            <a:xfrm>
              <a:off x="8767736" y="4580237"/>
              <a:ext cx="410978" cy="132929"/>
            </a:xfrm>
            <a:custGeom>
              <a:rect b="b" l="l" r="r" t="t"/>
              <a:pathLst>
                <a:path extrusionOk="0" h="1941" w="6001">
                  <a:moveTo>
                    <a:pt x="0" y="0"/>
                  </a:moveTo>
                  <a:lnTo>
                    <a:pt x="0" y="1941"/>
                  </a:lnTo>
                  <a:lnTo>
                    <a:pt x="6001" y="1941"/>
                  </a:lnTo>
                  <a:lnTo>
                    <a:pt x="60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278"/>
            <p:cNvSpPr/>
            <p:nvPr/>
          </p:nvSpPr>
          <p:spPr>
            <a:xfrm>
              <a:off x="7814494" y="4580237"/>
              <a:ext cx="773880" cy="132929"/>
            </a:xfrm>
            <a:custGeom>
              <a:rect b="b" l="l" r="r" t="t"/>
              <a:pathLst>
                <a:path extrusionOk="0" h="1941" w="11300">
                  <a:moveTo>
                    <a:pt x="1" y="0"/>
                  </a:moveTo>
                  <a:lnTo>
                    <a:pt x="1" y="1941"/>
                  </a:lnTo>
                  <a:lnTo>
                    <a:pt x="11300" y="1941"/>
                  </a:lnTo>
                  <a:lnTo>
                    <a:pt x="11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278"/>
            <p:cNvSpPr/>
            <p:nvPr/>
          </p:nvSpPr>
          <p:spPr>
            <a:xfrm>
              <a:off x="7397009" y="4799526"/>
              <a:ext cx="833394" cy="132998"/>
            </a:xfrm>
            <a:custGeom>
              <a:rect b="b" l="l" r="r" t="t"/>
              <a:pathLst>
                <a:path extrusionOk="0" h="1942" w="12169">
                  <a:moveTo>
                    <a:pt x="1" y="1"/>
                  </a:moveTo>
                  <a:lnTo>
                    <a:pt x="1" y="1942"/>
                  </a:lnTo>
                  <a:lnTo>
                    <a:pt x="12169" y="1942"/>
                  </a:lnTo>
                  <a:lnTo>
                    <a:pt x="1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278"/>
            <p:cNvSpPr/>
            <p:nvPr/>
          </p:nvSpPr>
          <p:spPr>
            <a:xfrm>
              <a:off x="8382851" y="4799526"/>
              <a:ext cx="795864" cy="132998"/>
            </a:xfrm>
            <a:custGeom>
              <a:rect b="b" l="l" r="r" t="t"/>
              <a:pathLst>
                <a:path extrusionOk="0" h="1942" w="11621">
                  <a:moveTo>
                    <a:pt x="0" y="1"/>
                  </a:moveTo>
                  <a:lnTo>
                    <a:pt x="0" y="1942"/>
                  </a:lnTo>
                  <a:lnTo>
                    <a:pt x="11621" y="1942"/>
                  </a:lnTo>
                  <a:lnTo>
                    <a:pt x="116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278"/>
            <p:cNvSpPr/>
            <p:nvPr/>
          </p:nvSpPr>
          <p:spPr>
            <a:xfrm>
              <a:off x="8064053" y="5018884"/>
              <a:ext cx="1114662" cy="132176"/>
            </a:xfrm>
            <a:custGeom>
              <a:rect b="b" l="l" r="r" t="t"/>
              <a:pathLst>
                <a:path extrusionOk="0" h="1930" w="16276">
                  <a:moveTo>
                    <a:pt x="0" y="1"/>
                  </a:moveTo>
                  <a:lnTo>
                    <a:pt x="0" y="1930"/>
                  </a:lnTo>
                  <a:lnTo>
                    <a:pt x="16276" y="1930"/>
                  </a:lnTo>
                  <a:lnTo>
                    <a:pt x="162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7" name="Shape 3627"/>
        <p:cNvGrpSpPr/>
        <p:nvPr/>
      </p:nvGrpSpPr>
      <p:grpSpPr>
        <a:xfrm>
          <a:off x="0" y="0"/>
          <a:ext cx="0" cy="0"/>
          <a:chOff x="0" y="0"/>
          <a:chExt cx="0" cy="0"/>
        </a:xfrm>
      </p:grpSpPr>
      <p:sp>
        <p:nvSpPr>
          <p:cNvPr id="3628" name="Google Shape;3628;p279"/>
          <p:cNvSpPr txBox="1"/>
          <p:nvPr>
            <p:ph idx="1" type="subTitle"/>
          </p:nvPr>
        </p:nvSpPr>
        <p:spPr>
          <a:xfrm flipH="1">
            <a:off x="5247775" y="1648725"/>
            <a:ext cx="3497400" cy="212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sz="2200"/>
              <a:t>Image classification involves training a machine learning model to classify images based on their contents</a:t>
            </a:r>
            <a:endParaRPr sz="2200"/>
          </a:p>
        </p:txBody>
      </p:sp>
      <p:sp>
        <p:nvSpPr>
          <p:cNvPr id="3629" name="Google Shape;3629;p279"/>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IMAGE CLASSIFICATION</a:t>
            </a:r>
            <a:endParaRPr/>
          </a:p>
        </p:txBody>
      </p:sp>
      <p:sp>
        <p:nvSpPr>
          <p:cNvPr id="3630" name="Google Shape;3630;p279"/>
          <p:cNvSpPr/>
          <p:nvPr/>
        </p:nvSpPr>
        <p:spPr>
          <a:xfrm>
            <a:off x="3650085" y="3441066"/>
            <a:ext cx="12862" cy="44357"/>
          </a:xfrm>
          <a:custGeom>
            <a:rect b="b" l="l" r="r" t="t"/>
            <a:pathLst>
              <a:path extrusionOk="0" h="3190" w="925">
                <a:moveTo>
                  <a:pt x="0" y="1"/>
                </a:moveTo>
                <a:lnTo>
                  <a:pt x="0" y="3190"/>
                </a:lnTo>
                <a:lnTo>
                  <a:pt x="925" y="3190"/>
                </a:lnTo>
                <a:lnTo>
                  <a:pt x="925" y="278"/>
                </a:lnTo>
                <a:lnTo>
                  <a:pt x="0" y="1"/>
                </a:lnTo>
                <a:close/>
              </a:path>
            </a:pathLst>
          </a:custGeom>
          <a:solidFill>
            <a:srgbClr val="1B1464">
              <a:alpha val="4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279"/>
          <p:cNvSpPr/>
          <p:nvPr/>
        </p:nvSpPr>
        <p:spPr>
          <a:xfrm>
            <a:off x="3597385" y="3441066"/>
            <a:ext cx="48209" cy="66216"/>
          </a:xfrm>
          <a:custGeom>
            <a:rect b="b" l="l" r="r" t="t"/>
            <a:pathLst>
              <a:path extrusionOk="0" h="4762" w="3467">
                <a:moveTo>
                  <a:pt x="694" y="1"/>
                </a:moveTo>
                <a:lnTo>
                  <a:pt x="1" y="2081"/>
                </a:lnTo>
                <a:lnTo>
                  <a:pt x="1" y="3190"/>
                </a:lnTo>
                <a:lnTo>
                  <a:pt x="1711" y="3190"/>
                </a:lnTo>
                <a:lnTo>
                  <a:pt x="1711" y="4484"/>
                </a:lnTo>
                <a:lnTo>
                  <a:pt x="1942" y="4761"/>
                </a:lnTo>
                <a:lnTo>
                  <a:pt x="2265" y="4761"/>
                </a:lnTo>
                <a:lnTo>
                  <a:pt x="3467" y="3190"/>
                </a:lnTo>
                <a:lnTo>
                  <a:pt x="3467" y="278"/>
                </a:lnTo>
                <a:lnTo>
                  <a:pt x="2774" y="1"/>
                </a:lnTo>
                <a:close/>
              </a:path>
            </a:pathLst>
          </a:custGeom>
          <a:solidFill>
            <a:srgbClr val="1B1464">
              <a:alpha val="4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279"/>
          <p:cNvSpPr/>
          <p:nvPr/>
        </p:nvSpPr>
        <p:spPr>
          <a:xfrm>
            <a:off x="4446967" y="3465497"/>
            <a:ext cx="18007" cy="17353"/>
          </a:xfrm>
          <a:custGeom>
            <a:rect b="b" l="l" r="r" t="t"/>
            <a:pathLst>
              <a:path extrusionOk="0" h="1248" w="1295">
                <a:moveTo>
                  <a:pt x="648" y="0"/>
                </a:moveTo>
                <a:cubicBezTo>
                  <a:pt x="324" y="0"/>
                  <a:pt x="1" y="277"/>
                  <a:pt x="1" y="601"/>
                </a:cubicBezTo>
                <a:cubicBezTo>
                  <a:pt x="1" y="971"/>
                  <a:pt x="324" y="1248"/>
                  <a:pt x="648" y="1248"/>
                </a:cubicBezTo>
                <a:cubicBezTo>
                  <a:pt x="1018" y="1248"/>
                  <a:pt x="1295" y="971"/>
                  <a:pt x="1295" y="601"/>
                </a:cubicBezTo>
                <a:cubicBezTo>
                  <a:pt x="1295" y="277"/>
                  <a:pt x="1018" y="0"/>
                  <a:pt x="648" y="0"/>
                </a:cubicBezTo>
                <a:close/>
              </a:path>
            </a:pathLst>
          </a:custGeom>
          <a:solidFill>
            <a:srgbClr val="1B1464">
              <a:alpha val="4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279"/>
          <p:cNvSpPr/>
          <p:nvPr/>
        </p:nvSpPr>
        <p:spPr>
          <a:xfrm>
            <a:off x="4477822" y="3465497"/>
            <a:ext cx="18007" cy="17353"/>
          </a:xfrm>
          <a:custGeom>
            <a:rect b="b" l="l" r="r" t="t"/>
            <a:pathLst>
              <a:path extrusionOk="0" h="1248" w="1295">
                <a:moveTo>
                  <a:pt x="647" y="0"/>
                </a:moveTo>
                <a:cubicBezTo>
                  <a:pt x="324" y="0"/>
                  <a:pt x="0" y="277"/>
                  <a:pt x="0" y="601"/>
                </a:cubicBezTo>
                <a:cubicBezTo>
                  <a:pt x="0" y="971"/>
                  <a:pt x="324" y="1248"/>
                  <a:pt x="647" y="1248"/>
                </a:cubicBezTo>
                <a:cubicBezTo>
                  <a:pt x="1017" y="1248"/>
                  <a:pt x="1294" y="971"/>
                  <a:pt x="1294" y="601"/>
                </a:cubicBezTo>
                <a:cubicBezTo>
                  <a:pt x="1294" y="277"/>
                  <a:pt x="1017" y="0"/>
                  <a:pt x="647" y="0"/>
                </a:cubicBezTo>
                <a:close/>
              </a:path>
            </a:pathLst>
          </a:custGeom>
          <a:solidFill>
            <a:srgbClr val="1B1464">
              <a:alpha val="4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279"/>
          <p:cNvSpPr/>
          <p:nvPr/>
        </p:nvSpPr>
        <p:spPr>
          <a:xfrm>
            <a:off x="4508663" y="3465497"/>
            <a:ext cx="18007" cy="17353"/>
          </a:xfrm>
          <a:custGeom>
            <a:rect b="b" l="l" r="r" t="t"/>
            <a:pathLst>
              <a:path extrusionOk="0" h="1248" w="1295">
                <a:moveTo>
                  <a:pt x="648" y="0"/>
                </a:moveTo>
                <a:cubicBezTo>
                  <a:pt x="278" y="0"/>
                  <a:pt x="1" y="277"/>
                  <a:pt x="1" y="601"/>
                </a:cubicBezTo>
                <a:cubicBezTo>
                  <a:pt x="1" y="971"/>
                  <a:pt x="278" y="1248"/>
                  <a:pt x="648" y="1248"/>
                </a:cubicBezTo>
                <a:cubicBezTo>
                  <a:pt x="1018" y="1248"/>
                  <a:pt x="1295" y="971"/>
                  <a:pt x="1295" y="601"/>
                </a:cubicBezTo>
                <a:cubicBezTo>
                  <a:pt x="1295" y="277"/>
                  <a:pt x="1018" y="0"/>
                  <a:pt x="648" y="0"/>
                </a:cubicBezTo>
                <a:close/>
              </a:path>
            </a:pathLst>
          </a:custGeom>
          <a:solidFill>
            <a:srgbClr val="1B1464">
              <a:alpha val="4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279"/>
          <p:cNvSpPr/>
          <p:nvPr/>
        </p:nvSpPr>
        <p:spPr>
          <a:xfrm>
            <a:off x="3497130" y="3547745"/>
            <a:ext cx="266072" cy="5798"/>
          </a:xfrm>
          <a:custGeom>
            <a:rect b="b" l="l" r="r" t="t"/>
            <a:pathLst>
              <a:path extrusionOk="0" h="417" w="19135">
                <a:moveTo>
                  <a:pt x="1" y="1"/>
                </a:moveTo>
                <a:lnTo>
                  <a:pt x="1" y="417"/>
                </a:lnTo>
                <a:lnTo>
                  <a:pt x="19135" y="417"/>
                </a:lnTo>
                <a:lnTo>
                  <a:pt x="19135" y="1"/>
                </a:lnTo>
                <a:close/>
              </a:path>
            </a:pathLst>
          </a:custGeom>
          <a:solidFill>
            <a:srgbClr val="1B1464">
              <a:alpha val="4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36" name="Google Shape;3636;p279"/>
          <p:cNvPicPr preferRelativeResize="0"/>
          <p:nvPr/>
        </p:nvPicPr>
        <p:blipFill>
          <a:blip r:embed="rId3">
            <a:alphaModFix/>
          </a:blip>
          <a:stretch>
            <a:fillRect/>
          </a:stretch>
        </p:blipFill>
        <p:spPr>
          <a:xfrm>
            <a:off x="3662950" y="3336050"/>
            <a:ext cx="1352550" cy="276225"/>
          </a:xfrm>
          <a:prstGeom prst="rect">
            <a:avLst/>
          </a:prstGeom>
          <a:noFill/>
          <a:ln>
            <a:noFill/>
          </a:ln>
        </p:spPr>
      </p:pic>
      <p:pic>
        <p:nvPicPr>
          <p:cNvPr id="3637" name="Google Shape;3637;p279"/>
          <p:cNvPicPr preferRelativeResize="0"/>
          <p:nvPr/>
        </p:nvPicPr>
        <p:blipFill>
          <a:blip r:embed="rId4">
            <a:alphaModFix/>
          </a:blip>
          <a:stretch>
            <a:fillRect/>
          </a:stretch>
        </p:blipFill>
        <p:spPr>
          <a:xfrm>
            <a:off x="289500" y="1787100"/>
            <a:ext cx="4726000" cy="15916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1" name="Shape 3641"/>
        <p:cNvGrpSpPr/>
        <p:nvPr/>
      </p:nvGrpSpPr>
      <p:grpSpPr>
        <a:xfrm>
          <a:off x="0" y="0"/>
          <a:ext cx="0" cy="0"/>
          <a:chOff x="0" y="0"/>
          <a:chExt cx="0" cy="0"/>
        </a:xfrm>
      </p:grpSpPr>
      <p:sp>
        <p:nvSpPr>
          <p:cNvPr id="3642" name="Google Shape;3642;p280"/>
          <p:cNvSpPr txBox="1"/>
          <p:nvPr>
            <p:ph type="title"/>
          </p:nvPr>
        </p:nvSpPr>
        <p:spPr>
          <a:xfrm>
            <a:off x="2521800" y="1239325"/>
            <a:ext cx="4100400" cy="402900"/>
          </a:xfrm>
          <a:prstGeom prst="rect">
            <a:avLst/>
          </a:prstGeom>
        </p:spPr>
        <p:txBody>
          <a:bodyPr anchorCtr="0" anchor="t" bIns="91425" lIns="91425" spcFirstLastPara="1" rIns="91425" wrap="square" tIns="0">
            <a:noAutofit/>
          </a:bodyPr>
          <a:lstStyle/>
          <a:p>
            <a:pPr indent="0" lvl="0" marL="0" rtl="0" algn="ctr">
              <a:spcBef>
                <a:spcPts val="0"/>
              </a:spcBef>
              <a:spcAft>
                <a:spcPts val="0"/>
              </a:spcAft>
              <a:buNone/>
            </a:pPr>
            <a:r>
              <a:rPr b="1" lang="en-GB" sz="2900">
                <a:highlight>
                  <a:schemeClr val="lt1"/>
                </a:highlight>
              </a:rPr>
              <a:t>OBJECT DETECTION</a:t>
            </a:r>
            <a:endParaRPr b="1" sz="2900">
              <a:highlight>
                <a:schemeClr val="lt1"/>
              </a:highlight>
            </a:endParaRPr>
          </a:p>
        </p:txBody>
      </p:sp>
      <p:pic>
        <p:nvPicPr>
          <p:cNvPr id="3643" name="Google Shape;3643;p280"/>
          <p:cNvPicPr preferRelativeResize="0"/>
          <p:nvPr/>
        </p:nvPicPr>
        <p:blipFill>
          <a:blip r:embed="rId3">
            <a:alphaModFix/>
          </a:blip>
          <a:stretch>
            <a:fillRect/>
          </a:stretch>
        </p:blipFill>
        <p:spPr>
          <a:xfrm>
            <a:off x="2616150" y="1642225"/>
            <a:ext cx="3911724" cy="2474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7" name="Shape 3647"/>
        <p:cNvGrpSpPr/>
        <p:nvPr/>
      </p:nvGrpSpPr>
      <p:grpSpPr>
        <a:xfrm>
          <a:off x="0" y="0"/>
          <a:ext cx="0" cy="0"/>
          <a:chOff x="0" y="0"/>
          <a:chExt cx="0" cy="0"/>
        </a:xfrm>
      </p:grpSpPr>
      <p:sp>
        <p:nvSpPr>
          <p:cNvPr id="3648" name="Google Shape;3648;p281"/>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SEMANTIC SEGMENTATION</a:t>
            </a:r>
            <a:endParaRPr/>
          </a:p>
        </p:txBody>
      </p:sp>
      <p:pic>
        <p:nvPicPr>
          <p:cNvPr id="3649" name="Google Shape;3649;p281"/>
          <p:cNvPicPr preferRelativeResize="0"/>
          <p:nvPr/>
        </p:nvPicPr>
        <p:blipFill>
          <a:blip r:embed="rId3">
            <a:alphaModFix/>
          </a:blip>
          <a:stretch>
            <a:fillRect/>
          </a:stretch>
        </p:blipFill>
        <p:spPr>
          <a:xfrm>
            <a:off x="2031987" y="1183975"/>
            <a:ext cx="5080125" cy="2982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3" name="Shape 3653"/>
        <p:cNvGrpSpPr/>
        <p:nvPr/>
      </p:nvGrpSpPr>
      <p:grpSpPr>
        <a:xfrm>
          <a:off x="0" y="0"/>
          <a:ext cx="0" cy="0"/>
          <a:chOff x="0" y="0"/>
          <a:chExt cx="0" cy="0"/>
        </a:xfrm>
      </p:grpSpPr>
      <p:sp>
        <p:nvSpPr>
          <p:cNvPr id="3654" name="Google Shape;3654;p282"/>
          <p:cNvSpPr txBox="1"/>
          <p:nvPr>
            <p:ph type="title"/>
          </p:nvPr>
        </p:nvSpPr>
        <p:spPr>
          <a:xfrm>
            <a:off x="1546950" y="1569300"/>
            <a:ext cx="7476000" cy="1273200"/>
          </a:xfrm>
          <a:prstGeom prst="rect">
            <a:avLst/>
          </a:prstGeom>
        </p:spPr>
        <p:txBody>
          <a:bodyPr anchorCtr="0" anchor="b" bIns="0" lIns="91425" spcFirstLastPara="1" rIns="91425" wrap="square" tIns="0">
            <a:noAutofit/>
          </a:bodyPr>
          <a:lstStyle/>
          <a:p>
            <a:pPr indent="0" lvl="0" marL="0" rtl="0" algn="just">
              <a:spcBef>
                <a:spcPts val="0"/>
              </a:spcBef>
              <a:spcAft>
                <a:spcPts val="0"/>
              </a:spcAft>
              <a:buNone/>
            </a:pPr>
            <a:r>
              <a:rPr lang="en-GB" sz="1600"/>
              <a:t>You can create solutions that combine machine learning models with advanced image analysis techniques to extract information from images, including "tags" that could help catalog the image or even descriptive captions that summarize the scene shown in the image.</a:t>
            </a:r>
            <a:endParaRPr sz="1600"/>
          </a:p>
        </p:txBody>
      </p:sp>
      <p:sp>
        <p:nvSpPr>
          <p:cNvPr id="3655" name="Google Shape;3655;p282"/>
          <p:cNvSpPr txBox="1"/>
          <p:nvPr>
            <p:ph idx="1" type="body"/>
          </p:nvPr>
        </p:nvSpPr>
        <p:spPr>
          <a:xfrm>
            <a:off x="311700" y="651019"/>
            <a:ext cx="8520600" cy="651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GB" sz="2700">
                <a:highlight>
                  <a:schemeClr val="dk1"/>
                </a:highlight>
              </a:rPr>
              <a:t>IMAGE ANALYSIS</a:t>
            </a:r>
            <a:endParaRPr b="1" sz="2700">
              <a:highlight>
                <a:schemeClr val="dk1"/>
              </a:highlight>
            </a:endParaRPr>
          </a:p>
        </p:txBody>
      </p:sp>
      <p:pic>
        <p:nvPicPr>
          <p:cNvPr id="3656" name="Google Shape;3656;p282"/>
          <p:cNvPicPr preferRelativeResize="0"/>
          <p:nvPr/>
        </p:nvPicPr>
        <p:blipFill>
          <a:blip r:embed="rId3">
            <a:alphaModFix/>
          </a:blip>
          <a:stretch>
            <a:fillRect/>
          </a:stretch>
        </p:blipFill>
        <p:spPr>
          <a:xfrm>
            <a:off x="643800" y="3042880"/>
            <a:ext cx="2547275" cy="169509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0" name="Shape 3660"/>
        <p:cNvGrpSpPr/>
        <p:nvPr/>
      </p:nvGrpSpPr>
      <p:grpSpPr>
        <a:xfrm>
          <a:off x="0" y="0"/>
          <a:ext cx="0" cy="0"/>
          <a:chOff x="0" y="0"/>
          <a:chExt cx="0" cy="0"/>
        </a:xfrm>
      </p:grpSpPr>
      <p:sp>
        <p:nvSpPr>
          <p:cNvPr id="3661" name="Google Shape;3661;p283"/>
          <p:cNvSpPr txBox="1"/>
          <p:nvPr>
            <p:ph idx="1" type="body"/>
          </p:nvPr>
        </p:nvSpPr>
        <p:spPr>
          <a:xfrm>
            <a:off x="5438700" y="1973025"/>
            <a:ext cx="3124200" cy="213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200"/>
              <a:t>FACE DETECTION,</a:t>
            </a:r>
            <a:endParaRPr b="1" sz="3200"/>
          </a:p>
          <a:p>
            <a:pPr indent="0" lvl="0" marL="0" rtl="0" algn="l">
              <a:spcBef>
                <a:spcPts val="0"/>
              </a:spcBef>
              <a:spcAft>
                <a:spcPts val="0"/>
              </a:spcAft>
              <a:buNone/>
            </a:pPr>
            <a:r>
              <a:rPr b="1" lang="en-GB" sz="3200"/>
              <a:t>ANALYSIS AND</a:t>
            </a:r>
            <a:endParaRPr b="1" sz="3200"/>
          </a:p>
          <a:p>
            <a:pPr indent="0" lvl="0" marL="0" rtl="0" algn="l">
              <a:spcBef>
                <a:spcPts val="0"/>
              </a:spcBef>
              <a:spcAft>
                <a:spcPts val="0"/>
              </a:spcAft>
              <a:buNone/>
            </a:pPr>
            <a:r>
              <a:rPr b="1" lang="en-GB" sz="3200"/>
              <a:t>RECOGNITION</a:t>
            </a:r>
            <a:endParaRPr b="1" sz="3200"/>
          </a:p>
        </p:txBody>
      </p:sp>
      <p:pic>
        <p:nvPicPr>
          <p:cNvPr id="3662" name="Google Shape;3662;p283"/>
          <p:cNvPicPr preferRelativeResize="0"/>
          <p:nvPr/>
        </p:nvPicPr>
        <p:blipFill>
          <a:blip r:embed="rId3">
            <a:alphaModFix/>
          </a:blip>
          <a:stretch>
            <a:fillRect/>
          </a:stretch>
        </p:blipFill>
        <p:spPr>
          <a:xfrm>
            <a:off x="644327" y="1168325"/>
            <a:ext cx="4475924" cy="3136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6" name="Shape 3666"/>
        <p:cNvGrpSpPr/>
        <p:nvPr/>
      </p:nvGrpSpPr>
      <p:grpSpPr>
        <a:xfrm>
          <a:off x="0" y="0"/>
          <a:ext cx="0" cy="0"/>
          <a:chOff x="0" y="0"/>
          <a:chExt cx="0" cy="0"/>
        </a:xfrm>
      </p:grpSpPr>
      <p:sp>
        <p:nvSpPr>
          <p:cNvPr id="3667" name="Google Shape;3667;p284"/>
          <p:cNvSpPr/>
          <p:nvPr/>
        </p:nvSpPr>
        <p:spPr>
          <a:xfrm>
            <a:off x="0" y="3091250"/>
            <a:ext cx="2637600" cy="51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284"/>
          <p:cNvSpPr/>
          <p:nvPr/>
        </p:nvSpPr>
        <p:spPr>
          <a:xfrm>
            <a:off x="0" y="1581150"/>
            <a:ext cx="2637600" cy="51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284"/>
          <p:cNvSpPr txBox="1"/>
          <p:nvPr>
            <p:ph type="title"/>
          </p:nvPr>
        </p:nvSpPr>
        <p:spPr>
          <a:xfrm>
            <a:off x="625475" y="343200"/>
            <a:ext cx="77985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OPTICAL CHARACTER RECOGNITION</a:t>
            </a:r>
            <a:endParaRPr/>
          </a:p>
        </p:txBody>
      </p:sp>
      <p:sp>
        <p:nvSpPr>
          <p:cNvPr id="3670" name="Google Shape;3670;p284"/>
          <p:cNvSpPr txBox="1"/>
          <p:nvPr/>
        </p:nvSpPr>
        <p:spPr>
          <a:xfrm>
            <a:off x="89350" y="3091250"/>
            <a:ext cx="2412600" cy="5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900">
                <a:solidFill>
                  <a:schemeClr val="dk1"/>
                </a:solidFill>
                <a:latin typeface="Overpass Mono"/>
                <a:ea typeface="Overpass Mono"/>
                <a:cs typeface="Overpass Mono"/>
                <a:sym typeface="Overpass Mono"/>
              </a:rPr>
              <a:t>Musee du LOUVRE</a:t>
            </a:r>
            <a:endParaRPr b="1" sz="1900">
              <a:solidFill>
                <a:schemeClr val="dk1"/>
              </a:solidFill>
              <a:latin typeface="Overpass Mono"/>
              <a:ea typeface="Overpass Mono"/>
              <a:cs typeface="Overpass Mono"/>
              <a:sym typeface="Overpass Mono"/>
            </a:endParaRPr>
          </a:p>
        </p:txBody>
      </p:sp>
      <p:sp>
        <p:nvSpPr>
          <p:cNvPr id="3671" name="Google Shape;3671;p284"/>
          <p:cNvSpPr txBox="1"/>
          <p:nvPr/>
        </p:nvSpPr>
        <p:spPr>
          <a:xfrm>
            <a:off x="189875" y="1577750"/>
            <a:ext cx="2312100" cy="5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900">
                <a:solidFill>
                  <a:srgbClr val="FFFFFF"/>
                </a:solidFill>
                <a:latin typeface="Overpass Mono"/>
                <a:ea typeface="Overpass Mono"/>
                <a:cs typeface="Overpass Mono"/>
                <a:sym typeface="Overpass Mono"/>
              </a:rPr>
              <a:t>Mairie du 1er</a:t>
            </a:r>
            <a:endParaRPr b="1" sz="1900">
              <a:solidFill>
                <a:srgbClr val="FFFFFF"/>
              </a:solidFill>
              <a:latin typeface="Overpass Mono"/>
              <a:ea typeface="Overpass Mono"/>
              <a:cs typeface="Overpass Mono"/>
              <a:sym typeface="Overpass Mono"/>
            </a:endParaRPr>
          </a:p>
        </p:txBody>
      </p:sp>
      <p:pic>
        <p:nvPicPr>
          <p:cNvPr id="3672" name="Google Shape;3672;p284"/>
          <p:cNvPicPr preferRelativeResize="0"/>
          <p:nvPr/>
        </p:nvPicPr>
        <p:blipFill>
          <a:blip r:embed="rId3">
            <a:alphaModFix/>
          </a:blip>
          <a:stretch>
            <a:fillRect/>
          </a:stretch>
        </p:blipFill>
        <p:spPr>
          <a:xfrm>
            <a:off x="3781325" y="1346625"/>
            <a:ext cx="2637600" cy="3051768"/>
          </a:xfrm>
          <a:prstGeom prst="rect">
            <a:avLst/>
          </a:prstGeom>
          <a:noFill/>
          <a:ln>
            <a:noFill/>
          </a:ln>
        </p:spPr>
      </p:pic>
      <p:sp>
        <p:nvSpPr>
          <p:cNvPr id="3673" name="Google Shape;3673;p284"/>
          <p:cNvSpPr/>
          <p:nvPr/>
        </p:nvSpPr>
        <p:spPr>
          <a:xfrm flipH="1">
            <a:off x="2434567" y="1829900"/>
            <a:ext cx="1895660" cy="91243"/>
          </a:xfrm>
          <a:custGeom>
            <a:rect b="b" l="l" r="r" t="t"/>
            <a:pathLst>
              <a:path extrusionOk="0" h="28205" w="159132">
                <a:moveTo>
                  <a:pt x="0" y="28205"/>
                </a:moveTo>
                <a:lnTo>
                  <a:pt x="28340" y="0"/>
                </a:lnTo>
                <a:lnTo>
                  <a:pt x="159132" y="52"/>
                </a:lnTo>
              </a:path>
            </a:pathLst>
          </a:custGeom>
          <a:noFill/>
          <a:ln cap="flat" cmpd="sng" w="28575">
            <a:solidFill>
              <a:schemeClr val="lt2"/>
            </a:solidFill>
            <a:prstDash val="solid"/>
            <a:round/>
            <a:headEnd len="med" w="med" type="oval"/>
            <a:tailEnd len="med" w="med" type="none"/>
          </a:ln>
        </p:spPr>
      </p:sp>
      <p:cxnSp>
        <p:nvCxnSpPr>
          <p:cNvPr id="3674" name="Google Shape;3674;p284"/>
          <p:cNvCxnSpPr/>
          <p:nvPr/>
        </p:nvCxnSpPr>
        <p:spPr>
          <a:xfrm flipH="1" rot="10800000">
            <a:off x="2409825" y="3294975"/>
            <a:ext cx="2236500" cy="600"/>
          </a:xfrm>
          <a:prstGeom prst="straightConnector1">
            <a:avLst/>
          </a:prstGeom>
          <a:noFill/>
          <a:ln cap="flat" cmpd="sng" w="28575">
            <a:solidFill>
              <a:schemeClr val="dk2"/>
            </a:solidFill>
            <a:prstDash val="solid"/>
            <a:round/>
            <a:headEnd len="med" w="med" type="none"/>
            <a:tailEnd len="med" w="med" type="oval"/>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8" name="Shape 3678"/>
        <p:cNvGrpSpPr/>
        <p:nvPr/>
      </p:nvGrpSpPr>
      <p:grpSpPr>
        <a:xfrm>
          <a:off x="0" y="0"/>
          <a:ext cx="0" cy="0"/>
          <a:chOff x="0" y="0"/>
          <a:chExt cx="0" cy="0"/>
        </a:xfrm>
      </p:grpSpPr>
      <p:sp>
        <p:nvSpPr>
          <p:cNvPr id="3679" name="Google Shape;3679;p285"/>
          <p:cNvSpPr txBox="1"/>
          <p:nvPr>
            <p:ph idx="7" type="title"/>
          </p:nvPr>
        </p:nvSpPr>
        <p:spPr>
          <a:xfrm>
            <a:off x="1278050" y="343200"/>
            <a:ext cx="6588000" cy="96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MICROSOFT AZURE COMPUTER VISION SERVICES</a:t>
            </a:r>
            <a:endParaRPr/>
          </a:p>
        </p:txBody>
      </p:sp>
      <p:sp>
        <p:nvSpPr>
          <p:cNvPr id="3680" name="Google Shape;3680;p285"/>
          <p:cNvSpPr/>
          <p:nvPr/>
        </p:nvSpPr>
        <p:spPr>
          <a:xfrm flipH="1">
            <a:off x="7903705" y="1829925"/>
            <a:ext cx="407895" cy="179698"/>
          </a:xfrm>
          <a:custGeom>
            <a:rect b="b" l="l" r="r" t="t"/>
            <a:pathLst>
              <a:path extrusionOk="0" h="2346" w="21766">
                <a:moveTo>
                  <a:pt x="1" y="0"/>
                </a:moveTo>
                <a:lnTo>
                  <a:pt x="1" y="2346"/>
                </a:lnTo>
                <a:lnTo>
                  <a:pt x="21765" y="2346"/>
                </a:lnTo>
                <a:lnTo>
                  <a:pt x="21765"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285"/>
          <p:cNvSpPr/>
          <p:nvPr/>
        </p:nvSpPr>
        <p:spPr>
          <a:xfrm flipH="1">
            <a:off x="1187626" y="3498350"/>
            <a:ext cx="218403" cy="179751"/>
          </a:xfrm>
          <a:custGeom>
            <a:rect b="b" l="l" r="r" t="t"/>
            <a:pathLst>
              <a:path extrusionOk="0" h="2347" w="5323">
                <a:moveTo>
                  <a:pt x="1" y="1"/>
                </a:moveTo>
                <a:lnTo>
                  <a:pt x="1" y="2346"/>
                </a:lnTo>
                <a:lnTo>
                  <a:pt x="5323" y="2346"/>
                </a:lnTo>
                <a:lnTo>
                  <a:pt x="5323"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285"/>
          <p:cNvSpPr/>
          <p:nvPr/>
        </p:nvSpPr>
        <p:spPr>
          <a:xfrm flipH="1">
            <a:off x="1082114" y="2126750"/>
            <a:ext cx="323913" cy="179751"/>
          </a:xfrm>
          <a:custGeom>
            <a:rect b="b" l="l" r="r" t="t"/>
            <a:pathLst>
              <a:path extrusionOk="0" h="2347" w="46995">
                <a:moveTo>
                  <a:pt x="0" y="1"/>
                </a:moveTo>
                <a:lnTo>
                  <a:pt x="0" y="2346"/>
                </a:lnTo>
                <a:lnTo>
                  <a:pt x="46994" y="2346"/>
                </a:lnTo>
                <a:lnTo>
                  <a:pt x="469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285"/>
          <p:cNvSpPr/>
          <p:nvPr/>
        </p:nvSpPr>
        <p:spPr>
          <a:xfrm>
            <a:off x="7737303" y="3498350"/>
            <a:ext cx="407888" cy="179751"/>
          </a:xfrm>
          <a:custGeom>
            <a:rect b="b" l="l" r="r" t="t"/>
            <a:pathLst>
              <a:path extrusionOk="0" h="2347" w="5323">
                <a:moveTo>
                  <a:pt x="1" y="1"/>
                </a:moveTo>
                <a:lnTo>
                  <a:pt x="1" y="2346"/>
                </a:lnTo>
                <a:lnTo>
                  <a:pt x="5323" y="2346"/>
                </a:lnTo>
                <a:lnTo>
                  <a:pt x="5323"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285"/>
          <p:cNvSpPr/>
          <p:nvPr/>
        </p:nvSpPr>
        <p:spPr>
          <a:xfrm flipH="1">
            <a:off x="7734270" y="2126750"/>
            <a:ext cx="218409" cy="179751"/>
          </a:xfrm>
          <a:custGeom>
            <a:rect b="b" l="l" r="r" t="t"/>
            <a:pathLst>
              <a:path extrusionOk="0" h="2347" w="46995">
                <a:moveTo>
                  <a:pt x="0" y="1"/>
                </a:moveTo>
                <a:lnTo>
                  <a:pt x="0" y="2346"/>
                </a:lnTo>
                <a:lnTo>
                  <a:pt x="46994" y="2346"/>
                </a:lnTo>
                <a:lnTo>
                  <a:pt x="469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285"/>
          <p:cNvSpPr/>
          <p:nvPr/>
        </p:nvSpPr>
        <p:spPr>
          <a:xfrm flipH="1">
            <a:off x="637061" y="2424475"/>
            <a:ext cx="471489" cy="178849"/>
          </a:xfrm>
          <a:custGeom>
            <a:rect b="b" l="l" r="r" t="t"/>
            <a:pathLst>
              <a:path extrusionOk="0" h="2335" w="12098">
                <a:moveTo>
                  <a:pt x="1" y="1"/>
                </a:moveTo>
                <a:lnTo>
                  <a:pt x="1" y="2335"/>
                </a:lnTo>
                <a:lnTo>
                  <a:pt x="12098" y="2335"/>
                </a:lnTo>
                <a:lnTo>
                  <a:pt x="12098"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285"/>
          <p:cNvSpPr/>
          <p:nvPr/>
        </p:nvSpPr>
        <p:spPr>
          <a:xfrm flipH="1" rot="-5400000">
            <a:off x="1333500" y="1829925"/>
            <a:ext cx="773400" cy="773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285"/>
          <p:cNvSpPr txBox="1"/>
          <p:nvPr>
            <p:ph type="ctrTitle"/>
          </p:nvPr>
        </p:nvSpPr>
        <p:spPr>
          <a:xfrm flipH="1">
            <a:off x="2186462" y="2039925"/>
            <a:ext cx="2312100" cy="356700"/>
          </a:xfrm>
          <a:prstGeom prst="rect">
            <a:avLst/>
          </a:prstGeom>
        </p:spPr>
        <p:txBody>
          <a:bodyPr anchorCtr="0" anchor="b" bIns="0" lIns="91425" spcFirstLastPara="1" rIns="91425" wrap="square" tIns="0">
            <a:noAutofit/>
          </a:bodyPr>
          <a:lstStyle/>
          <a:p>
            <a:pPr indent="0" lvl="0" marL="0" rtl="0" algn="l">
              <a:spcBef>
                <a:spcPts val="0"/>
              </a:spcBef>
              <a:spcAft>
                <a:spcPts val="0"/>
              </a:spcAft>
              <a:buNone/>
            </a:pPr>
            <a:r>
              <a:rPr lang="en-GB" sz="1600"/>
              <a:t>Azure AI Vision</a:t>
            </a:r>
            <a:endParaRPr sz="1600"/>
          </a:p>
        </p:txBody>
      </p:sp>
      <p:sp>
        <p:nvSpPr>
          <p:cNvPr id="3688" name="Google Shape;3688;p285"/>
          <p:cNvSpPr txBox="1"/>
          <p:nvPr>
            <p:ph idx="2" type="ctrTitle"/>
          </p:nvPr>
        </p:nvSpPr>
        <p:spPr>
          <a:xfrm flipH="1">
            <a:off x="4578101" y="2192325"/>
            <a:ext cx="2312100" cy="356700"/>
          </a:xfrm>
          <a:prstGeom prst="rect">
            <a:avLst/>
          </a:prstGeom>
        </p:spPr>
        <p:txBody>
          <a:bodyPr anchorCtr="0" anchor="b" bIns="0" lIns="91425" spcFirstLastPara="1" rIns="91425" wrap="square" tIns="0">
            <a:noAutofit/>
          </a:bodyPr>
          <a:lstStyle/>
          <a:p>
            <a:pPr indent="0" lvl="0" marL="0" rtl="0" algn="r">
              <a:spcBef>
                <a:spcPts val="0"/>
              </a:spcBef>
              <a:spcAft>
                <a:spcPts val="0"/>
              </a:spcAft>
              <a:buNone/>
            </a:pPr>
            <a:r>
              <a:rPr lang="en-GB" sz="1600"/>
              <a:t>Azure AI Custom Vision</a:t>
            </a:r>
            <a:endParaRPr sz="1600"/>
          </a:p>
        </p:txBody>
      </p:sp>
      <p:sp>
        <p:nvSpPr>
          <p:cNvPr id="3689" name="Google Shape;3689;p285"/>
          <p:cNvSpPr txBox="1"/>
          <p:nvPr>
            <p:ph idx="3" type="ctrTitle"/>
          </p:nvPr>
        </p:nvSpPr>
        <p:spPr>
          <a:xfrm flipH="1">
            <a:off x="2186450" y="3350925"/>
            <a:ext cx="2312100" cy="356700"/>
          </a:xfrm>
          <a:prstGeom prst="rect">
            <a:avLst/>
          </a:prstGeom>
        </p:spPr>
        <p:txBody>
          <a:bodyPr anchorCtr="0" anchor="b" bIns="0" lIns="91425" spcFirstLastPara="1" rIns="91425" wrap="square" tIns="0">
            <a:noAutofit/>
          </a:bodyPr>
          <a:lstStyle/>
          <a:p>
            <a:pPr indent="0" lvl="0" marL="0" rtl="0" algn="l">
              <a:spcBef>
                <a:spcPts val="0"/>
              </a:spcBef>
              <a:spcAft>
                <a:spcPts val="0"/>
              </a:spcAft>
              <a:buNone/>
            </a:pPr>
            <a:r>
              <a:rPr lang="en-GB" sz="1600"/>
              <a:t>Azure AI Face</a:t>
            </a:r>
            <a:endParaRPr sz="1600"/>
          </a:p>
        </p:txBody>
      </p:sp>
      <p:sp>
        <p:nvSpPr>
          <p:cNvPr id="3690" name="Google Shape;3690;p285"/>
          <p:cNvSpPr txBox="1"/>
          <p:nvPr>
            <p:ph idx="5" type="ctrTitle"/>
          </p:nvPr>
        </p:nvSpPr>
        <p:spPr>
          <a:xfrm flipH="1">
            <a:off x="4574701" y="3434000"/>
            <a:ext cx="2342700" cy="356700"/>
          </a:xfrm>
          <a:prstGeom prst="rect">
            <a:avLst/>
          </a:prstGeom>
        </p:spPr>
        <p:txBody>
          <a:bodyPr anchorCtr="0" anchor="b" bIns="0" lIns="91425" spcFirstLastPara="1" rIns="91425" wrap="square" tIns="0">
            <a:noAutofit/>
          </a:bodyPr>
          <a:lstStyle/>
          <a:p>
            <a:pPr indent="0" lvl="0" marL="0" rtl="0" algn="r">
              <a:spcBef>
                <a:spcPts val="0"/>
              </a:spcBef>
              <a:spcAft>
                <a:spcPts val="0"/>
              </a:spcAft>
              <a:buNone/>
            </a:pPr>
            <a:r>
              <a:rPr lang="en-GB" sz="1600"/>
              <a:t>Azure AI Document Intelligence</a:t>
            </a:r>
            <a:endParaRPr sz="1600"/>
          </a:p>
        </p:txBody>
      </p:sp>
      <p:sp>
        <p:nvSpPr>
          <p:cNvPr id="3691" name="Google Shape;3691;p285"/>
          <p:cNvSpPr/>
          <p:nvPr/>
        </p:nvSpPr>
        <p:spPr>
          <a:xfrm>
            <a:off x="7019925" y="1829925"/>
            <a:ext cx="773400" cy="773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285"/>
          <p:cNvSpPr/>
          <p:nvPr/>
        </p:nvSpPr>
        <p:spPr>
          <a:xfrm flipH="1" rot="10800000">
            <a:off x="1333500" y="3201525"/>
            <a:ext cx="773400" cy="773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285"/>
          <p:cNvSpPr/>
          <p:nvPr/>
        </p:nvSpPr>
        <p:spPr>
          <a:xfrm>
            <a:off x="7935174" y="3200675"/>
            <a:ext cx="471506" cy="179698"/>
          </a:xfrm>
          <a:custGeom>
            <a:rect b="b" l="l" r="r" t="t"/>
            <a:pathLst>
              <a:path extrusionOk="0" h="2346" w="21766">
                <a:moveTo>
                  <a:pt x="1" y="0"/>
                </a:moveTo>
                <a:lnTo>
                  <a:pt x="1" y="2346"/>
                </a:lnTo>
                <a:lnTo>
                  <a:pt x="21765" y="2346"/>
                </a:lnTo>
                <a:lnTo>
                  <a:pt x="2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285"/>
          <p:cNvSpPr/>
          <p:nvPr/>
        </p:nvSpPr>
        <p:spPr>
          <a:xfrm>
            <a:off x="8250834" y="3498349"/>
            <a:ext cx="377605" cy="179751"/>
          </a:xfrm>
          <a:custGeom>
            <a:rect b="b" l="l" r="r" t="t"/>
            <a:pathLst>
              <a:path extrusionOk="0" h="2347" w="46995">
                <a:moveTo>
                  <a:pt x="0" y="1"/>
                </a:moveTo>
                <a:lnTo>
                  <a:pt x="0" y="2346"/>
                </a:lnTo>
                <a:lnTo>
                  <a:pt x="46994" y="2346"/>
                </a:lnTo>
                <a:lnTo>
                  <a:pt x="469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285"/>
          <p:cNvSpPr/>
          <p:nvPr/>
        </p:nvSpPr>
        <p:spPr>
          <a:xfrm>
            <a:off x="7949925" y="3796075"/>
            <a:ext cx="300908" cy="178849"/>
          </a:xfrm>
          <a:custGeom>
            <a:rect b="b" l="l" r="r" t="t"/>
            <a:pathLst>
              <a:path extrusionOk="0" h="2335" w="12098">
                <a:moveTo>
                  <a:pt x="1" y="1"/>
                </a:moveTo>
                <a:lnTo>
                  <a:pt x="1" y="2335"/>
                </a:lnTo>
                <a:lnTo>
                  <a:pt x="12098" y="2335"/>
                </a:lnTo>
                <a:lnTo>
                  <a:pt x="120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285"/>
          <p:cNvSpPr/>
          <p:nvPr/>
        </p:nvSpPr>
        <p:spPr>
          <a:xfrm rot="5400000">
            <a:off x="7019925" y="3201525"/>
            <a:ext cx="773400" cy="773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285"/>
          <p:cNvSpPr/>
          <p:nvPr/>
        </p:nvSpPr>
        <p:spPr>
          <a:xfrm flipH="1">
            <a:off x="728536" y="3201525"/>
            <a:ext cx="488864" cy="179698"/>
          </a:xfrm>
          <a:custGeom>
            <a:rect b="b" l="l" r="r" t="t"/>
            <a:pathLst>
              <a:path extrusionOk="0" h="2346" w="21766">
                <a:moveTo>
                  <a:pt x="1" y="0"/>
                </a:moveTo>
                <a:lnTo>
                  <a:pt x="1" y="2346"/>
                </a:lnTo>
                <a:lnTo>
                  <a:pt x="21765" y="2346"/>
                </a:lnTo>
                <a:lnTo>
                  <a:pt x="2176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285"/>
          <p:cNvSpPr/>
          <p:nvPr/>
        </p:nvSpPr>
        <p:spPr>
          <a:xfrm flipH="1">
            <a:off x="514308" y="3498350"/>
            <a:ext cx="570167" cy="179751"/>
          </a:xfrm>
          <a:custGeom>
            <a:rect b="b" l="l" r="r" t="t"/>
            <a:pathLst>
              <a:path extrusionOk="0" h="2347" w="46995">
                <a:moveTo>
                  <a:pt x="0" y="1"/>
                </a:moveTo>
                <a:lnTo>
                  <a:pt x="0" y="2346"/>
                </a:lnTo>
                <a:lnTo>
                  <a:pt x="46994" y="2346"/>
                </a:lnTo>
                <a:lnTo>
                  <a:pt x="469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285"/>
          <p:cNvSpPr/>
          <p:nvPr/>
        </p:nvSpPr>
        <p:spPr>
          <a:xfrm flipH="1">
            <a:off x="877356" y="3796075"/>
            <a:ext cx="323894" cy="178849"/>
          </a:xfrm>
          <a:custGeom>
            <a:rect b="b" l="l" r="r" t="t"/>
            <a:pathLst>
              <a:path extrusionOk="0" h="2335" w="12098">
                <a:moveTo>
                  <a:pt x="1" y="1"/>
                </a:moveTo>
                <a:lnTo>
                  <a:pt x="1" y="2335"/>
                </a:lnTo>
                <a:lnTo>
                  <a:pt x="12098" y="2335"/>
                </a:lnTo>
                <a:lnTo>
                  <a:pt x="120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285"/>
          <p:cNvSpPr/>
          <p:nvPr/>
        </p:nvSpPr>
        <p:spPr>
          <a:xfrm flipH="1">
            <a:off x="514360" y="1829925"/>
            <a:ext cx="703042" cy="179698"/>
          </a:xfrm>
          <a:custGeom>
            <a:rect b="b" l="l" r="r" t="t"/>
            <a:pathLst>
              <a:path extrusionOk="0" h="2346" w="21766">
                <a:moveTo>
                  <a:pt x="1" y="0"/>
                </a:moveTo>
                <a:lnTo>
                  <a:pt x="1" y="2346"/>
                </a:lnTo>
                <a:lnTo>
                  <a:pt x="21765" y="2346"/>
                </a:lnTo>
                <a:lnTo>
                  <a:pt x="217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285"/>
          <p:cNvSpPr/>
          <p:nvPr/>
        </p:nvSpPr>
        <p:spPr>
          <a:xfrm flipH="1">
            <a:off x="783204" y="2127175"/>
            <a:ext cx="178816" cy="179751"/>
          </a:xfrm>
          <a:custGeom>
            <a:rect b="b" l="l" r="r" t="t"/>
            <a:pathLst>
              <a:path extrusionOk="0" h="2347" w="46995">
                <a:moveTo>
                  <a:pt x="0" y="1"/>
                </a:moveTo>
                <a:lnTo>
                  <a:pt x="0" y="2346"/>
                </a:lnTo>
                <a:lnTo>
                  <a:pt x="46994" y="2346"/>
                </a:lnTo>
                <a:lnTo>
                  <a:pt x="46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285"/>
          <p:cNvSpPr/>
          <p:nvPr/>
        </p:nvSpPr>
        <p:spPr>
          <a:xfrm flipH="1">
            <a:off x="8071052" y="2126750"/>
            <a:ext cx="570173" cy="179751"/>
          </a:xfrm>
          <a:custGeom>
            <a:rect b="b" l="l" r="r" t="t"/>
            <a:pathLst>
              <a:path extrusionOk="0" h="2347" w="5323">
                <a:moveTo>
                  <a:pt x="1" y="1"/>
                </a:moveTo>
                <a:lnTo>
                  <a:pt x="1" y="2346"/>
                </a:lnTo>
                <a:lnTo>
                  <a:pt x="5323" y="2346"/>
                </a:lnTo>
                <a:lnTo>
                  <a:pt x="53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285"/>
          <p:cNvSpPr/>
          <p:nvPr/>
        </p:nvSpPr>
        <p:spPr>
          <a:xfrm flipH="1">
            <a:off x="7930661" y="2424475"/>
            <a:ext cx="471489" cy="178849"/>
          </a:xfrm>
          <a:custGeom>
            <a:rect b="b" l="l" r="r" t="t"/>
            <a:pathLst>
              <a:path extrusionOk="0" h="2335" w="12098">
                <a:moveTo>
                  <a:pt x="1" y="1"/>
                </a:moveTo>
                <a:lnTo>
                  <a:pt x="1" y="2335"/>
                </a:lnTo>
                <a:lnTo>
                  <a:pt x="12098" y="2335"/>
                </a:lnTo>
                <a:lnTo>
                  <a:pt x="12098"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285"/>
          <p:cNvSpPr/>
          <p:nvPr/>
        </p:nvSpPr>
        <p:spPr>
          <a:xfrm>
            <a:off x="1489597" y="3357804"/>
            <a:ext cx="461206" cy="460842"/>
          </a:xfrm>
          <a:custGeom>
            <a:rect b="b" l="l" r="r" t="t"/>
            <a:pathLst>
              <a:path extrusionOk="0" h="15193" w="15205">
                <a:moveTo>
                  <a:pt x="10109" y="4501"/>
                </a:moveTo>
                <a:cubicBezTo>
                  <a:pt x="10430" y="4501"/>
                  <a:pt x="10692" y="4763"/>
                  <a:pt x="10692" y="5096"/>
                </a:cubicBezTo>
                <a:lnTo>
                  <a:pt x="10692" y="10097"/>
                </a:lnTo>
                <a:cubicBezTo>
                  <a:pt x="10692" y="10418"/>
                  <a:pt x="10430" y="10692"/>
                  <a:pt x="10109" y="10692"/>
                </a:cubicBezTo>
                <a:lnTo>
                  <a:pt x="5096" y="10692"/>
                </a:lnTo>
                <a:cubicBezTo>
                  <a:pt x="4775" y="10692"/>
                  <a:pt x="4513" y="10418"/>
                  <a:pt x="4513" y="10097"/>
                </a:cubicBezTo>
                <a:lnTo>
                  <a:pt x="4513" y="5096"/>
                </a:lnTo>
                <a:cubicBezTo>
                  <a:pt x="4513" y="4763"/>
                  <a:pt x="4775" y="4501"/>
                  <a:pt x="5096" y="4501"/>
                </a:cubicBezTo>
                <a:close/>
                <a:moveTo>
                  <a:pt x="4584" y="1"/>
                </a:moveTo>
                <a:cubicBezTo>
                  <a:pt x="4215" y="1"/>
                  <a:pt x="3918" y="298"/>
                  <a:pt x="3918" y="667"/>
                </a:cubicBezTo>
                <a:lnTo>
                  <a:pt x="3918" y="2001"/>
                </a:lnTo>
                <a:lnTo>
                  <a:pt x="3072" y="2001"/>
                </a:lnTo>
                <a:cubicBezTo>
                  <a:pt x="2477" y="2001"/>
                  <a:pt x="2001" y="2477"/>
                  <a:pt x="2001" y="3060"/>
                </a:cubicBezTo>
                <a:lnTo>
                  <a:pt x="2001" y="3906"/>
                </a:lnTo>
                <a:lnTo>
                  <a:pt x="667" y="3906"/>
                </a:lnTo>
                <a:cubicBezTo>
                  <a:pt x="298" y="3906"/>
                  <a:pt x="1" y="4203"/>
                  <a:pt x="1" y="4573"/>
                </a:cubicBezTo>
                <a:cubicBezTo>
                  <a:pt x="1" y="4942"/>
                  <a:pt x="298" y="5239"/>
                  <a:pt x="667" y="5239"/>
                </a:cubicBezTo>
                <a:lnTo>
                  <a:pt x="2001" y="5239"/>
                </a:lnTo>
                <a:lnTo>
                  <a:pt x="2001" y="6930"/>
                </a:lnTo>
                <a:lnTo>
                  <a:pt x="667" y="6930"/>
                </a:lnTo>
                <a:cubicBezTo>
                  <a:pt x="298" y="6930"/>
                  <a:pt x="1" y="7228"/>
                  <a:pt x="1" y="7597"/>
                </a:cubicBezTo>
                <a:cubicBezTo>
                  <a:pt x="1" y="7966"/>
                  <a:pt x="298" y="8263"/>
                  <a:pt x="667" y="8263"/>
                </a:cubicBezTo>
                <a:lnTo>
                  <a:pt x="2001" y="8263"/>
                </a:lnTo>
                <a:lnTo>
                  <a:pt x="2001" y="9942"/>
                </a:lnTo>
                <a:lnTo>
                  <a:pt x="667" y="9942"/>
                </a:lnTo>
                <a:cubicBezTo>
                  <a:pt x="298" y="9942"/>
                  <a:pt x="1" y="10240"/>
                  <a:pt x="1" y="10609"/>
                </a:cubicBezTo>
                <a:cubicBezTo>
                  <a:pt x="1" y="10978"/>
                  <a:pt x="298" y="11276"/>
                  <a:pt x="667" y="11276"/>
                </a:cubicBezTo>
                <a:lnTo>
                  <a:pt x="2001" y="11276"/>
                </a:lnTo>
                <a:lnTo>
                  <a:pt x="2001" y="12133"/>
                </a:lnTo>
                <a:cubicBezTo>
                  <a:pt x="2001" y="12716"/>
                  <a:pt x="2477" y="13193"/>
                  <a:pt x="3072" y="13193"/>
                </a:cubicBezTo>
                <a:lnTo>
                  <a:pt x="3918" y="13193"/>
                </a:lnTo>
                <a:lnTo>
                  <a:pt x="3918" y="14526"/>
                </a:lnTo>
                <a:cubicBezTo>
                  <a:pt x="3918" y="14895"/>
                  <a:pt x="4215" y="15193"/>
                  <a:pt x="4584" y="15193"/>
                </a:cubicBezTo>
                <a:cubicBezTo>
                  <a:pt x="4954" y="15193"/>
                  <a:pt x="5251" y="14895"/>
                  <a:pt x="5251" y="14526"/>
                </a:cubicBezTo>
                <a:lnTo>
                  <a:pt x="5251" y="13193"/>
                </a:lnTo>
                <a:lnTo>
                  <a:pt x="6930" y="13193"/>
                </a:lnTo>
                <a:lnTo>
                  <a:pt x="6930" y="14526"/>
                </a:lnTo>
                <a:cubicBezTo>
                  <a:pt x="6930" y="14895"/>
                  <a:pt x="7240" y="15193"/>
                  <a:pt x="7597" y="15193"/>
                </a:cubicBezTo>
                <a:cubicBezTo>
                  <a:pt x="7966" y="15193"/>
                  <a:pt x="8264" y="14895"/>
                  <a:pt x="8264" y="14526"/>
                </a:cubicBezTo>
                <a:lnTo>
                  <a:pt x="8264" y="13193"/>
                </a:lnTo>
                <a:lnTo>
                  <a:pt x="9954" y="13193"/>
                </a:lnTo>
                <a:lnTo>
                  <a:pt x="9954" y="14526"/>
                </a:lnTo>
                <a:cubicBezTo>
                  <a:pt x="9954" y="14895"/>
                  <a:pt x="10252" y="15193"/>
                  <a:pt x="10621" y="15193"/>
                </a:cubicBezTo>
                <a:cubicBezTo>
                  <a:pt x="10990" y="15193"/>
                  <a:pt x="11288" y="14895"/>
                  <a:pt x="11288" y="14526"/>
                </a:cubicBezTo>
                <a:lnTo>
                  <a:pt x="11288" y="13193"/>
                </a:lnTo>
                <a:lnTo>
                  <a:pt x="12133" y="13193"/>
                </a:lnTo>
                <a:cubicBezTo>
                  <a:pt x="12728" y="13193"/>
                  <a:pt x="13205" y="12716"/>
                  <a:pt x="13205" y="12133"/>
                </a:cubicBezTo>
                <a:lnTo>
                  <a:pt x="13205" y="11276"/>
                </a:lnTo>
                <a:lnTo>
                  <a:pt x="14538" y="11276"/>
                </a:lnTo>
                <a:cubicBezTo>
                  <a:pt x="14907" y="11276"/>
                  <a:pt x="15205" y="10978"/>
                  <a:pt x="15205" y="10609"/>
                </a:cubicBezTo>
                <a:cubicBezTo>
                  <a:pt x="15205" y="10240"/>
                  <a:pt x="14907" y="9942"/>
                  <a:pt x="14538" y="9942"/>
                </a:cubicBezTo>
                <a:lnTo>
                  <a:pt x="13205" y="9942"/>
                </a:lnTo>
                <a:lnTo>
                  <a:pt x="13205" y="8263"/>
                </a:lnTo>
                <a:lnTo>
                  <a:pt x="14538" y="8263"/>
                </a:lnTo>
                <a:cubicBezTo>
                  <a:pt x="14907" y="8263"/>
                  <a:pt x="15205" y="7966"/>
                  <a:pt x="15205" y="7597"/>
                </a:cubicBezTo>
                <a:cubicBezTo>
                  <a:pt x="15205" y="7228"/>
                  <a:pt x="14907" y="6930"/>
                  <a:pt x="14538" y="6930"/>
                </a:cubicBezTo>
                <a:lnTo>
                  <a:pt x="13205" y="6930"/>
                </a:lnTo>
                <a:lnTo>
                  <a:pt x="13205" y="5239"/>
                </a:lnTo>
                <a:lnTo>
                  <a:pt x="14538" y="5239"/>
                </a:lnTo>
                <a:cubicBezTo>
                  <a:pt x="14907" y="5239"/>
                  <a:pt x="15205" y="4942"/>
                  <a:pt x="15205" y="4573"/>
                </a:cubicBezTo>
                <a:cubicBezTo>
                  <a:pt x="15205" y="4203"/>
                  <a:pt x="14907" y="3906"/>
                  <a:pt x="14538" y="3906"/>
                </a:cubicBezTo>
                <a:lnTo>
                  <a:pt x="13205" y="3906"/>
                </a:lnTo>
                <a:lnTo>
                  <a:pt x="13205" y="3060"/>
                </a:lnTo>
                <a:cubicBezTo>
                  <a:pt x="13205" y="2477"/>
                  <a:pt x="12728" y="2001"/>
                  <a:pt x="12133" y="2001"/>
                </a:cubicBezTo>
                <a:lnTo>
                  <a:pt x="11288" y="2001"/>
                </a:lnTo>
                <a:lnTo>
                  <a:pt x="11288" y="667"/>
                </a:lnTo>
                <a:cubicBezTo>
                  <a:pt x="11288" y="298"/>
                  <a:pt x="10990" y="1"/>
                  <a:pt x="10621" y="1"/>
                </a:cubicBezTo>
                <a:cubicBezTo>
                  <a:pt x="10252" y="1"/>
                  <a:pt x="9954" y="298"/>
                  <a:pt x="9954" y="667"/>
                </a:cubicBezTo>
                <a:lnTo>
                  <a:pt x="9954" y="2001"/>
                </a:lnTo>
                <a:lnTo>
                  <a:pt x="8264" y="2001"/>
                </a:lnTo>
                <a:lnTo>
                  <a:pt x="8264" y="667"/>
                </a:lnTo>
                <a:cubicBezTo>
                  <a:pt x="8264" y="298"/>
                  <a:pt x="7966" y="1"/>
                  <a:pt x="7597" y="1"/>
                </a:cubicBezTo>
                <a:cubicBezTo>
                  <a:pt x="7240" y="1"/>
                  <a:pt x="6930" y="298"/>
                  <a:pt x="6930" y="667"/>
                </a:cubicBezTo>
                <a:lnTo>
                  <a:pt x="6930" y="2001"/>
                </a:lnTo>
                <a:lnTo>
                  <a:pt x="5251" y="2001"/>
                </a:lnTo>
                <a:lnTo>
                  <a:pt x="5251" y="667"/>
                </a:lnTo>
                <a:cubicBezTo>
                  <a:pt x="5251" y="298"/>
                  <a:pt x="4954" y="1"/>
                  <a:pt x="4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285"/>
          <p:cNvSpPr/>
          <p:nvPr/>
        </p:nvSpPr>
        <p:spPr>
          <a:xfrm>
            <a:off x="1518292" y="1986386"/>
            <a:ext cx="403817" cy="460478"/>
          </a:xfrm>
          <a:custGeom>
            <a:rect b="b" l="l" r="r" t="t"/>
            <a:pathLst>
              <a:path extrusionOk="0" h="15181" w="13313">
                <a:moveTo>
                  <a:pt x="5923" y="3645"/>
                </a:moveTo>
                <a:cubicBezTo>
                  <a:pt x="6033" y="3645"/>
                  <a:pt x="6143" y="3694"/>
                  <a:pt x="6216" y="3787"/>
                </a:cubicBezTo>
                <a:cubicBezTo>
                  <a:pt x="6347" y="3941"/>
                  <a:pt x="6323" y="4191"/>
                  <a:pt x="6168" y="4322"/>
                </a:cubicBezTo>
                <a:lnTo>
                  <a:pt x="5049" y="5251"/>
                </a:lnTo>
                <a:lnTo>
                  <a:pt x="6168" y="6180"/>
                </a:lnTo>
                <a:cubicBezTo>
                  <a:pt x="6323" y="6311"/>
                  <a:pt x="6347" y="6549"/>
                  <a:pt x="6216" y="6716"/>
                </a:cubicBezTo>
                <a:cubicBezTo>
                  <a:pt x="6145" y="6811"/>
                  <a:pt x="6037" y="6846"/>
                  <a:pt x="5918" y="6846"/>
                </a:cubicBezTo>
                <a:cubicBezTo>
                  <a:pt x="5835" y="6846"/>
                  <a:pt x="5752" y="6823"/>
                  <a:pt x="5680" y="6763"/>
                </a:cubicBezTo>
                <a:lnTo>
                  <a:pt x="4204" y="5537"/>
                </a:lnTo>
                <a:cubicBezTo>
                  <a:pt x="4120" y="5465"/>
                  <a:pt x="4073" y="5358"/>
                  <a:pt x="4073" y="5251"/>
                </a:cubicBezTo>
                <a:cubicBezTo>
                  <a:pt x="4073" y="5132"/>
                  <a:pt x="4120" y="5025"/>
                  <a:pt x="4204" y="4953"/>
                </a:cubicBezTo>
                <a:lnTo>
                  <a:pt x="5680" y="3739"/>
                </a:lnTo>
                <a:cubicBezTo>
                  <a:pt x="5749" y="3676"/>
                  <a:pt x="5836" y="3645"/>
                  <a:pt x="5923" y="3645"/>
                </a:cubicBezTo>
                <a:close/>
                <a:moveTo>
                  <a:pt x="9052" y="3645"/>
                </a:moveTo>
                <a:cubicBezTo>
                  <a:pt x="9138" y="3645"/>
                  <a:pt x="9226" y="3676"/>
                  <a:pt x="9300" y="3739"/>
                </a:cubicBezTo>
                <a:lnTo>
                  <a:pt x="10764" y="4953"/>
                </a:lnTo>
                <a:cubicBezTo>
                  <a:pt x="10859" y="5025"/>
                  <a:pt x="10907" y="5132"/>
                  <a:pt x="10907" y="5251"/>
                </a:cubicBezTo>
                <a:cubicBezTo>
                  <a:pt x="10907" y="5358"/>
                  <a:pt x="10859" y="5465"/>
                  <a:pt x="10764" y="5537"/>
                </a:cubicBezTo>
                <a:lnTo>
                  <a:pt x="9300" y="6763"/>
                </a:lnTo>
                <a:cubicBezTo>
                  <a:pt x="9228" y="6823"/>
                  <a:pt x="9145" y="6846"/>
                  <a:pt x="9050" y="6846"/>
                </a:cubicBezTo>
                <a:cubicBezTo>
                  <a:pt x="8943" y="6846"/>
                  <a:pt x="8835" y="6811"/>
                  <a:pt x="8764" y="6716"/>
                </a:cubicBezTo>
                <a:cubicBezTo>
                  <a:pt x="8621" y="6549"/>
                  <a:pt x="8645" y="6311"/>
                  <a:pt x="8812" y="6180"/>
                </a:cubicBezTo>
                <a:lnTo>
                  <a:pt x="9931" y="5251"/>
                </a:lnTo>
                <a:lnTo>
                  <a:pt x="8812" y="4322"/>
                </a:lnTo>
                <a:cubicBezTo>
                  <a:pt x="8645" y="4191"/>
                  <a:pt x="8621" y="3941"/>
                  <a:pt x="8764" y="3787"/>
                </a:cubicBezTo>
                <a:cubicBezTo>
                  <a:pt x="8837" y="3694"/>
                  <a:pt x="8943" y="3645"/>
                  <a:pt x="9052" y="3645"/>
                </a:cubicBezTo>
                <a:close/>
                <a:moveTo>
                  <a:pt x="8186" y="2449"/>
                </a:moveTo>
                <a:cubicBezTo>
                  <a:pt x="8224" y="2449"/>
                  <a:pt x="8262" y="2454"/>
                  <a:pt x="8300" y="2465"/>
                </a:cubicBezTo>
                <a:cubicBezTo>
                  <a:pt x="8502" y="2513"/>
                  <a:pt x="8609" y="2727"/>
                  <a:pt x="8562" y="2929"/>
                </a:cubicBezTo>
                <a:lnTo>
                  <a:pt x="7157" y="7775"/>
                </a:lnTo>
                <a:cubicBezTo>
                  <a:pt x="7109" y="7942"/>
                  <a:pt x="6954" y="8049"/>
                  <a:pt x="6787" y="8049"/>
                </a:cubicBezTo>
                <a:cubicBezTo>
                  <a:pt x="6752" y="8049"/>
                  <a:pt x="6716" y="8049"/>
                  <a:pt x="6680" y="8037"/>
                </a:cubicBezTo>
                <a:cubicBezTo>
                  <a:pt x="6478" y="7978"/>
                  <a:pt x="6359" y="7763"/>
                  <a:pt x="6418" y="7561"/>
                </a:cubicBezTo>
                <a:lnTo>
                  <a:pt x="7823" y="2715"/>
                </a:lnTo>
                <a:cubicBezTo>
                  <a:pt x="7872" y="2550"/>
                  <a:pt x="8023" y="2449"/>
                  <a:pt x="8186" y="2449"/>
                </a:cubicBezTo>
                <a:close/>
                <a:moveTo>
                  <a:pt x="7442" y="0"/>
                </a:moveTo>
                <a:cubicBezTo>
                  <a:pt x="6121" y="0"/>
                  <a:pt x="4799" y="417"/>
                  <a:pt x="3716" y="1167"/>
                </a:cubicBezTo>
                <a:cubicBezTo>
                  <a:pt x="2561" y="1965"/>
                  <a:pt x="1751" y="3084"/>
                  <a:pt x="1370" y="4394"/>
                </a:cubicBezTo>
                <a:cubicBezTo>
                  <a:pt x="1227" y="4906"/>
                  <a:pt x="1144" y="5334"/>
                  <a:pt x="1084" y="5715"/>
                </a:cubicBezTo>
                <a:cubicBezTo>
                  <a:pt x="942" y="6501"/>
                  <a:pt x="834" y="7073"/>
                  <a:pt x="215" y="7989"/>
                </a:cubicBezTo>
                <a:cubicBezTo>
                  <a:pt x="49" y="8228"/>
                  <a:pt x="1" y="8466"/>
                  <a:pt x="60" y="8680"/>
                </a:cubicBezTo>
                <a:cubicBezTo>
                  <a:pt x="156" y="9025"/>
                  <a:pt x="477" y="9168"/>
                  <a:pt x="739" y="9287"/>
                </a:cubicBezTo>
                <a:cubicBezTo>
                  <a:pt x="834" y="9323"/>
                  <a:pt x="977" y="9394"/>
                  <a:pt x="1013" y="9430"/>
                </a:cubicBezTo>
                <a:cubicBezTo>
                  <a:pt x="1168" y="9633"/>
                  <a:pt x="1156" y="10180"/>
                  <a:pt x="1144" y="10656"/>
                </a:cubicBezTo>
                <a:cubicBezTo>
                  <a:pt x="1132" y="11347"/>
                  <a:pt x="1108" y="12061"/>
                  <a:pt x="1453" y="12585"/>
                </a:cubicBezTo>
                <a:cubicBezTo>
                  <a:pt x="1930" y="13300"/>
                  <a:pt x="2668" y="13312"/>
                  <a:pt x="3263" y="13312"/>
                </a:cubicBezTo>
                <a:cubicBezTo>
                  <a:pt x="3966" y="13323"/>
                  <a:pt x="4287" y="13323"/>
                  <a:pt x="4359" y="14097"/>
                </a:cubicBezTo>
                <a:cubicBezTo>
                  <a:pt x="4359" y="14121"/>
                  <a:pt x="4359" y="14205"/>
                  <a:pt x="4359" y="14276"/>
                </a:cubicBezTo>
                <a:cubicBezTo>
                  <a:pt x="4382" y="14788"/>
                  <a:pt x="4394" y="14859"/>
                  <a:pt x="4418" y="14931"/>
                </a:cubicBezTo>
                <a:cubicBezTo>
                  <a:pt x="4466" y="15086"/>
                  <a:pt x="4609" y="15181"/>
                  <a:pt x="4763" y="15181"/>
                </a:cubicBezTo>
                <a:lnTo>
                  <a:pt x="11312" y="15181"/>
                </a:lnTo>
                <a:cubicBezTo>
                  <a:pt x="11443" y="15181"/>
                  <a:pt x="11562" y="15121"/>
                  <a:pt x="11621" y="15014"/>
                </a:cubicBezTo>
                <a:cubicBezTo>
                  <a:pt x="11693" y="14907"/>
                  <a:pt x="11705" y="14764"/>
                  <a:pt x="11645" y="14657"/>
                </a:cubicBezTo>
                <a:cubicBezTo>
                  <a:pt x="10824" y="12942"/>
                  <a:pt x="11490" y="11192"/>
                  <a:pt x="12217" y="9335"/>
                </a:cubicBezTo>
                <a:cubicBezTo>
                  <a:pt x="12645" y="8204"/>
                  <a:pt x="13098" y="7037"/>
                  <a:pt x="13193" y="5846"/>
                </a:cubicBezTo>
                <a:cubicBezTo>
                  <a:pt x="13312" y="4489"/>
                  <a:pt x="12943" y="3287"/>
                  <a:pt x="12062" y="2191"/>
                </a:cubicBezTo>
                <a:cubicBezTo>
                  <a:pt x="10931" y="774"/>
                  <a:pt x="9288" y="0"/>
                  <a:pt x="7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6" name="Google Shape;3706;p285"/>
          <p:cNvGrpSpPr/>
          <p:nvPr/>
        </p:nvGrpSpPr>
        <p:grpSpPr>
          <a:xfrm>
            <a:off x="7190734" y="1989677"/>
            <a:ext cx="431782" cy="457187"/>
            <a:chOff x="-1611775" y="1332800"/>
            <a:chExt cx="469175" cy="492075"/>
          </a:xfrm>
        </p:grpSpPr>
        <p:sp>
          <p:nvSpPr>
            <p:cNvPr id="3707" name="Google Shape;3707;p285"/>
            <p:cNvSpPr/>
            <p:nvPr/>
          </p:nvSpPr>
          <p:spPr>
            <a:xfrm>
              <a:off x="-1581150" y="1758225"/>
              <a:ext cx="107025" cy="66650"/>
            </a:xfrm>
            <a:custGeom>
              <a:rect b="b" l="l" r="r" t="t"/>
              <a:pathLst>
                <a:path extrusionOk="0" h="2666" w="4281">
                  <a:moveTo>
                    <a:pt x="572" y="0"/>
                  </a:moveTo>
                  <a:cubicBezTo>
                    <a:pt x="516" y="0"/>
                    <a:pt x="459" y="9"/>
                    <a:pt x="404" y="29"/>
                  </a:cubicBezTo>
                  <a:cubicBezTo>
                    <a:pt x="140" y="122"/>
                    <a:pt x="0" y="417"/>
                    <a:pt x="93" y="680"/>
                  </a:cubicBezTo>
                  <a:cubicBezTo>
                    <a:pt x="357" y="1425"/>
                    <a:pt x="900" y="2030"/>
                    <a:pt x="1598" y="2371"/>
                  </a:cubicBezTo>
                  <a:cubicBezTo>
                    <a:pt x="2017" y="2573"/>
                    <a:pt x="2451" y="2666"/>
                    <a:pt x="2901" y="2666"/>
                  </a:cubicBezTo>
                  <a:cubicBezTo>
                    <a:pt x="3226" y="2666"/>
                    <a:pt x="3552" y="2619"/>
                    <a:pt x="3862" y="2511"/>
                  </a:cubicBezTo>
                  <a:cubicBezTo>
                    <a:pt x="4141" y="2417"/>
                    <a:pt x="4281" y="2123"/>
                    <a:pt x="4188" y="1859"/>
                  </a:cubicBezTo>
                  <a:cubicBezTo>
                    <a:pt x="4114" y="1651"/>
                    <a:pt x="3915" y="1520"/>
                    <a:pt x="3705" y="1520"/>
                  </a:cubicBezTo>
                  <a:cubicBezTo>
                    <a:pt x="3649" y="1520"/>
                    <a:pt x="3592" y="1529"/>
                    <a:pt x="3536" y="1549"/>
                  </a:cubicBezTo>
                  <a:cubicBezTo>
                    <a:pt x="3326" y="1621"/>
                    <a:pt x="3111" y="1657"/>
                    <a:pt x="2897" y="1657"/>
                  </a:cubicBezTo>
                  <a:cubicBezTo>
                    <a:pt x="2605" y="1657"/>
                    <a:pt x="2316" y="1590"/>
                    <a:pt x="2048" y="1456"/>
                  </a:cubicBezTo>
                  <a:cubicBezTo>
                    <a:pt x="1582" y="1239"/>
                    <a:pt x="1226" y="836"/>
                    <a:pt x="1055" y="339"/>
                  </a:cubicBezTo>
                  <a:cubicBezTo>
                    <a:pt x="981" y="131"/>
                    <a:pt x="782" y="0"/>
                    <a:pt x="5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285"/>
            <p:cNvSpPr/>
            <p:nvPr/>
          </p:nvSpPr>
          <p:spPr>
            <a:xfrm>
              <a:off x="-1303525" y="1480925"/>
              <a:ext cx="86875" cy="87275"/>
            </a:xfrm>
            <a:custGeom>
              <a:rect b="b" l="l" r="r" t="t"/>
              <a:pathLst>
                <a:path extrusionOk="0" h="3491" w="3475">
                  <a:moveTo>
                    <a:pt x="512" y="1"/>
                  </a:moveTo>
                  <a:cubicBezTo>
                    <a:pt x="233" y="1"/>
                    <a:pt x="0" y="233"/>
                    <a:pt x="0" y="512"/>
                  </a:cubicBezTo>
                  <a:cubicBezTo>
                    <a:pt x="0" y="792"/>
                    <a:pt x="233" y="1024"/>
                    <a:pt x="512" y="1024"/>
                  </a:cubicBezTo>
                  <a:cubicBezTo>
                    <a:pt x="1582" y="1024"/>
                    <a:pt x="2451" y="1908"/>
                    <a:pt x="2435" y="2978"/>
                  </a:cubicBezTo>
                  <a:cubicBezTo>
                    <a:pt x="2435" y="3258"/>
                    <a:pt x="2668" y="3490"/>
                    <a:pt x="2947" y="3490"/>
                  </a:cubicBezTo>
                  <a:cubicBezTo>
                    <a:pt x="3226" y="3490"/>
                    <a:pt x="3459" y="3273"/>
                    <a:pt x="3459" y="2994"/>
                  </a:cubicBezTo>
                  <a:cubicBezTo>
                    <a:pt x="3474" y="1350"/>
                    <a:pt x="2156" y="16"/>
                    <a:pt x="5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285"/>
            <p:cNvSpPr/>
            <p:nvPr/>
          </p:nvSpPr>
          <p:spPr>
            <a:xfrm>
              <a:off x="-1611775" y="1332800"/>
              <a:ext cx="291975" cy="424600"/>
            </a:xfrm>
            <a:custGeom>
              <a:rect b="b" l="l" r="r" t="t"/>
              <a:pathLst>
                <a:path extrusionOk="0" h="16984" w="11679">
                  <a:moveTo>
                    <a:pt x="5832" y="1288"/>
                  </a:moveTo>
                  <a:cubicBezTo>
                    <a:pt x="8654" y="1288"/>
                    <a:pt x="10391" y="2219"/>
                    <a:pt x="10391" y="2731"/>
                  </a:cubicBezTo>
                  <a:cubicBezTo>
                    <a:pt x="10391" y="3242"/>
                    <a:pt x="8654" y="4173"/>
                    <a:pt x="5832" y="4173"/>
                  </a:cubicBezTo>
                  <a:cubicBezTo>
                    <a:pt x="3009" y="4173"/>
                    <a:pt x="1287" y="3242"/>
                    <a:pt x="1287" y="2731"/>
                  </a:cubicBezTo>
                  <a:cubicBezTo>
                    <a:pt x="1287" y="2219"/>
                    <a:pt x="3009" y="1288"/>
                    <a:pt x="5832" y="1288"/>
                  </a:cubicBezTo>
                  <a:close/>
                  <a:moveTo>
                    <a:pt x="10097" y="5771"/>
                  </a:moveTo>
                  <a:cubicBezTo>
                    <a:pt x="10283" y="5926"/>
                    <a:pt x="10391" y="6081"/>
                    <a:pt x="10391" y="6205"/>
                  </a:cubicBezTo>
                  <a:cubicBezTo>
                    <a:pt x="10391" y="6701"/>
                    <a:pt x="8654" y="7632"/>
                    <a:pt x="5832" y="7632"/>
                  </a:cubicBezTo>
                  <a:cubicBezTo>
                    <a:pt x="3009" y="7632"/>
                    <a:pt x="1287" y="6701"/>
                    <a:pt x="1287" y="6205"/>
                  </a:cubicBezTo>
                  <a:cubicBezTo>
                    <a:pt x="1287" y="6081"/>
                    <a:pt x="1380" y="5926"/>
                    <a:pt x="1582" y="5771"/>
                  </a:cubicBezTo>
                  <a:cubicBezTo>
                    <a:pt x="2714" y="6313"/>
                    <a:pt x="4312" y="6593"/>
                    <a:pt x="5832" y="6593"/>
                  </a:cubicBezTo>
                  <a:cubicBezTo>
                    <a:pt x="7367" y="6593"/>
                    <a:pt x="8949" y="6313"/>
                    <a:pt x="10097" y="5771"/>
                  </a:cubicBezTo>
                  <a:close/>
                  <a:moveTo>
                    <a:pt x="5832" y="1"/>
                  </a:moveTo>
                  <a:cubicBezTo>
                    <a:pt x="3009" y="1"/>
                    <a:pt x="0" y="963"/>
                    <a:pt x="0" y="2731"/>
                  </a:cubicBezTo>
                  <a:lnTo>
                    <a:pt x="0" y="4127"/>
                  </a:lnTo>
                  <a:lnTo>
                    <a:pt x="0" y="4158"/>
                  </a:lnTo>
                  <a:cubicBezTo>
                    <a:pt x="62" y="4483"/>
                    <a:pt x="233" y="4778"/>
                    <a:pt x="496" y="5042"/>
                  </a:cubicBezTo>
                  <a:cubicBezTo>
                    <a:pt x="171" y="5383"/>
                    <a:pt x="0" y="5755"/>
                    <a:pt x="0" y="6189"/>
                  </a:cubicBezTo>
                  <a:lnTo>
                    <a:pt x="0" y="7601"/>
                  </a:lnTo>
                  <a:lnTo>
                    <a:pt x="0" y="7632"/>
                  </a:lnTo>
                  <a:cubicBezTo>
                    <a:pt x="62" y="7957"/>
                    <a:pt x="233" y="8252"/>
                    <a:pt x="496" y="8500"/>
                  </a:cubicBezTo>
                  <a:cubicBezTo>
                    <a:pt x="171" y="8841"/>
                    <a:pt x="0" y="9229"/>
                    <a:pt x="0" y="9663"/>
                  </a:cubicBezTo>
                  <a:lnTo>
                    <a:pt x="0" y="11059"/>
                  </a:lnTo>
                  <a:lnTo>
                    <a:pt x="0" y="11090"/>
                  </a:lnTo>
                  <a:cubicBezTo>
                    <a:pt x="62" y="11416"/>
                    <a:pt x="233" y="11711"/>
                    <a:pt x="496" y="11974"/>
                  </a:cubicBezTo>
                  <a:cubicBezTo>
                    <a:pt x="171" y="12300"/>
                    <a:pt x="0" y="12688"/>
                    <a:pt x="0" y="13122"/>
                  </a:cubicBezTo>
                  <a:lnTo>
                    <a:pt x="0" y="14533"/>
                  </a:lnTo>
                  <a:lnTo>
                    <a:pt x="0" y="14564"/>
                  </a:lnTo>
                  <a:cubicBezTo>
                    <a:pt x="310" y="16100"/>
                    <a:pt x="3009" y="16937"/>
                    <a:pt x="5583" y="16984"/>
                  </a:cubicBezTo>
                  <a:cubicBezTo>
                    <a:pt x="5692" y="16875"/>
                    <a:pt x="5832" y="16782"/>
                    <a:pt x="5971" y="16705"/>
                  </a:cubicBezTo>
                  <a:lnTo>
                    <a:pt x="5971" y="14564"/>
                  </a:lnTo>
                  <a:lnTo>
                    <a:pt x="5832" y="14564"/>
                  </a:lnTo>
                  <a:cubicBezTo>
                    <a:pt x="3009" y="14564"/>
                    <a:pt x="1287" y="13634"/>
                    <a:pt x="1287" y="13122"/>
                  </a:cubicBezTo>
                  <a:cubicBezTo>
                    <a:pt x="1287" y="13014"/>
                    <a:pt x="1380" y="12858"/>
                    <a:pt x="1582" y="12703"/>
                  </a:cubicBezTo>
                  <a:cubicBezTo>
                    <a:pt x="2714" y="13246"/>
                    <a:pt x="4312" y="13525"/>
                    <a:pt x="5832" y="13525"/>
                  </a:cubicBezTo>
                  <a:lnTo>
                    <a:pt x="5971" y="13525"/>
                  </a:lnTo>
                  <a:lnTo>
                    <a:pt x="5971" y="11090"/>
                  </a:lnTo>
                  <a:cubicBezTo>
                    <a:pt x="5925" y="11090"/>
                    <a:pt x="5878" y="11106"/>
                    <a:pt x="5832" y="11106"/>
                  </a:cubicBezTo>
                  <a:cubicBezTo>
                    <a:pt x="3009" y="11106"/>
                    <a:pt x="1287" y="10175"/>
                    <a:pt x="1287" y="9663"/>
                  </a:cubicBezTo>
                  <a:cubicBezTo>
                    <a:pt x="1287" y="9539"/>
                    <a:pt x="1380" y="9400"/>
                    <a:pt x="1582" y="9245"/>
                  </a:cubicBezTo>
                  <a:cubicBezTo>
                    <a:pt x="2714" y="9772"/>
                    <a:pt x="4312" y="10051"/>
                    <a:pt x="5832" y="10051"/>
                  </a:cubicBezTo>
                  <a:lnTo>
                    <a:pt x="6142" y="10051"/>
                  </a:lnTo>
                  <a:cubicBezTo>
                    <a:pt x="6343" y="9741"/>
                    <a:pt x="6700" y="9524"/>
                    <a:pt x="7103" y="9524"/>
                  </a:cubicBezTo>
                  <a:lnTo>
                    <a:pt x="9368" y="9524"/>
                  </a:lnTo>
                  <a:cubicBezTo>
                    <a:pt x="9616" y="9446"/>
                    <a:pt x="9864" y="9353"/>
                    <a:pt x="10097" y="9245"/>
                  </a:cubicBezTo>
                  <a:cubicBezTo>
                    <a:pt x="10221" y="9338"/>
                    <a:pt x="10314" y="9446"/>
                    <a:pt x="10360" y="9524"/>
                  </a:cubicBezTo>
                  <a:lnTo>
                    <a:pt x="11679" y="9524"/>
                  </a:lnTo>
                  <a:cubicBezTo>
                    <a:pt x="11632" y="9152"/>
                    <a:pt x="11462" y="8810"/>
                    <a:pt x="11182" y="8516"/>
                  </a:cubicBezTo>
                  <a:cubicBezTo>
                    <a:pt x="11431" y="8252"/>
                    <a:pt x="11617" y="7957"/>
                    <a:pt x="11679" y="7632"/>
                  </a:cubicBezTo>
                  <a:lnTo>
                    <a:pt x="11679" y="6189"/>
                  </a:lnTo>
                  <a:cubicBezTo>
                    <a:pt x="11679" y="5771"/>
                    <a:pt x="11493" y="5383"/>
                    <a:pt x="11182" y="5042"/>
                  </a:cubicBezTo>
                  <a:cubicBezTo>
                    <a:pt x="11431" y="4778"/>
                    <a:pt x="11617" y="4483"/>
                    <a:pt x="11679" y="4158"/>
                  </a:cubicBezTo>
                  <a:lnTo>
                    <a:pt x="11679" y="2731"/>
                  </a:lnTo>
                  <a:cubicBezTo>
                    <a:pt x="11679" y="963"/>
                    <a:pt x="8670" y="1"/>
                    <a:pt x="58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285"/>
            <p:cNvSpPr/>
            <p:nvPr/>
          </p:nvSpPr>
          <p:spPr>
            <a:xfrm>
              <a:off x="-1466375" y="1586775"/>
              <a:ext cx="323775" cy="214850"/>
            </a:xfrm>
            <a:custGeom>
              <a:rect b="b" l="l" r="r" t="t"/>
              <a:pathLst>
                <a:path extrusionOk="0" h="8594" w="12951">
                  <a:moveTo>
                    <a:pt x="10965" y="1086"/>
                  </a:moveTo>
                  <a:lnTo>
                    <a:pt x="10965" y="7104"/>
                  </a:lnTo>
                  <a:lnTo>
                    <a:pt x="1970" y="7104"/>
                  </a:lnTo>
                  <a:lnTo>
                    <a:pt x="1970" y="1086"/>
                  </a:lnTo>
                  <a:close/>
                  <a:moveTo>
                    <a:pt x="1287" y="1"/>
                  </a:moveTo>
                  <a:cubicBezTo>
                    <a:pt x="1008" y="1"/>
                    <a:pt x="791" y="233"/>
                    <a:pt x="791" y="497"/>
                  </a:cubicBezTo>
                  <a:lnTo>
                    <a:pt x="791" y="7011"/>
                  </a:lnTo>
                  <a:lnTo>
                    <a:pt x="589" y="7058"/>
                  </a:lnTo>
                  <a:cubicBezTo>
                    <a:pt x="248" y="7151"/>
                    <a:pt x="0" y="7461"/>
                    <a:pt x="0" y="7818"/>
                  </a:cubicBezTo>
                  <a:cubicBezTo>
                    <a:pt x="0" y="8252"/>
                    <a:pt x="341" y="8593"/>
                    <a:pt x="776" y="8593"/>
                  </a:cubicBezTo>
                  <a:lnTo>
                    <a:pt x="12175" y="8593"/>
                  </a:lnTo>
                  <a:cubicBezTo>
                    <a:pt x="12609" y="8593"/>
                    <a:pt x="12951" y="8252"/>
                    <a:pt x="12951" y="7818"/>
                  </a:cubicBezTo>
                  <a:cubicBezTo>
                    <a:pt x="12951" y="7461"/>
                    <a:pt x="12702" y="7151"/>
                    <a:pt x="12346" y="7058"/>
                  </a:cubicBezTo>
                  <a:lnTo>
                    <a:pt x="12160" y="7011"/>
                  </a:lnTo>
                  <a:lnTo>
                    <a:pt x="12160" y="497"/>
                  </a:lnTo>
                  <a:cubicBezTo>
                    <a:pt x="12160" y="233"/>
                    <a:pt x="11942" y="1"/>
                    <a:pt x="116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1" name="Google Shape;3711;p285"/>
          <p:cNvGrpSpPr/>
          <p:nvPr/>
        </p:nvGrpSpPr>
        <p:grpSpPr>
          <a:xfrm>
            <a:off x="7205476" y="3376899"/>
            <a:ext cx="431806" cy="457159"/>
            <a:chOff x="5985650" y="2860025"/>
            <a:chExt cx="1396075" cy="1539775"/>
          </a:xfrm>
        </p:grpSpPr>
        <p:sp>
          <p:nvSpPr>
            <p:cNvPr id="3712" name="Google Shape;3712;p285"/>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285"/>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285"/>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285"/>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285"/>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285"/>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285"/>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285"/>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285"/>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285"/>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285"/>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285"/>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285"/>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285"/>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285"/>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285"/>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285"/>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285"/>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285"/>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285"/>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285"/>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285"/>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285"/>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285"/>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285"/>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285"/>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285"/>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285"/>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285"/>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285"/>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285"/>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285"/>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Programming Lesson by Slidesgo">
  <a:themeElements>
    <a:clrScheme name="Simple Light">
      <a:dk1>
        <a:srgbClr val="1B1464"/>
      </a:dk1>
      <a:lt1>
        <a:srgbClr val="FFFFFF"/>
      </a:lt1>
      <a:dk2>
        <a:srgbClr val="00FFC5"/>
      </a:dk2>
      <a:lt2>
        <a:srgbClr val="EC008C"/>
      </a:lt2>
      <a:accent1>
        <a:srgbClr val="1B1464"/>
      </a:accent1>
      <a:accent2>
        <a:srgbClr val="00FFC5"/>
      </a:accent2>
      <a:accent3>
        <a:srgbClr val="EC008C"/>
      </a:accent3>
      <a:accent4>
        <a:srgbClr val="1B1464"/>
      </a:accent4>
      <a:accent5>
        <a:srgbClr val="00FFC5"/>
      </a:accent5>
      <a:accent6>
        <a:srgbClr val="EC008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xmlns:r="http://schemas.openxmlformats.org/officeDocument/2006/relationships" name="Programming Lesson by Slidesgo">
  <a:themeElements>
    <a:clrScheme name="Simple Light">
      <a:dk1>
        <a:srgbClr val="1B1464"/>
      </a:dk1>
      <a:lt1>
        <a:srgbClr val="FFFFFF"/>
      </a:lt1>
      <a:dk2>
        <a:srgbClr val="00FFC5"/>
      </a:dk2>
      <a:lt2>
        <a:srgbClr val="EC008C"/>
      </a:lt2>
      <a:accent1>
        <a:srgbClr val="1B1464"/>
      </a:accent1>
      <a:accent2>
        <a:srgbClr val="00FFC5"/>
      </a:accent2>
      <a:accent3>
        <a:srgbClr val="EC008C"/>
      </a:accent3>
      <a:accent4>
        <a:srgbClr val="1B1464"/>
      </a:accent4>
      <a:accent5>
        <a:srgbClr val="00FFC5"/>
      </a:accent5>
      <a:accent6>
        <a:srgbClr val="EC008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xmlns:r="http://schemas.openxmlformats.org/officeDocument/2006/relationships" name="Programming Lesson by Slidesgo">
  <a:themeElements>
    <a:clrScheme name="Simple Light">
      <a:dk1>
        <a:srgbClr val="1B1464"/>
      </a:dk1>
      <a:lt1>
        <a:srgbClr val="FFFFFF"/>
      </a:lt1>
      <a:dk2>
        <a:srgbClr val="00FFC5"/>
      </a:dk2>
      <a:lt2>
        <a:srgbClr val="EC008C"/>
      </a:lt2>
      <a:accent1>
        <a:srgbClr val="1B1464"/>
      </a:accent1>
      <a:accent2>
        <a:srgbClr val="00FFC5"/>
      </a:accent2>
      <a:accent3>
        <a:srgbClr val="EC008C"/>
      </a:accent3>
      <a:accent4>
        <a:srgbClr val="1B1464"/>
      </a:accent4>
      <a:accent5>
        <a:srgbClr val="00FFC5"/>
      </a:accent5>
      <a:accent6>
        <a:srgbClr val="EC008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xmlns:r="http://schemas.openxmlformats.org/officeDocument/2006/relationships" name="Programming Lesson by Slidesgo">
  <a:themeElements>
    <a:clrScheme name="Simple Light">
      <a:dk1>
        <a:srgbClr val="1B1464"/>
      </a:dk1>
      <a:lt1>
        <a:srgbClr val="FFFFFF"/>
      </a:lt1>
      <a:dk2>
        <a:srgbClr val="00FFC5"/>
      </a:dk2>
      <a:lt2>
        <a:srgbClr val="EC008C"/>
      </a:lt2>
      <a:accent1>
        <a:srgbClr val="1B1464"/>
      </a:accent1>
      <a:accent2>
        <a:srgbClr val="00FFC5"/>
      </a:accent2>
      <a:accent3>
        <a:srgbClr val="EC008C"/>
      </a:accent3>
      <a:accent4>
        <a:srgbClr val="1B1464"/>
      </a:accent4>
      <a:accent5>
        <a:srgbClr val="00FFC5"/>
      </a:accent5>
      <a:accent6>
        <a:srgbClr val="EC008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3.xml><?xml version="1.0" encoding="utf-8"?>
<a:theme xmlns:a="http://schemas.openxmlformats.org/drawingml/2006/main" xmlns:r="http://schemas.openxmlformats.org/officeDocument/2006/relationships" name="Programming Lesson by Slidesgo">
  <a:themeElements>
    <a:clrScheme name="Simple Light">
      <a:dk1>
        <a:srgbClr val="1B1464"/>
      </a:dk1>
      <a:lt1>
        <a:srgbClr val="FFFFFF"/>
      </a:lt1>
      <a:dk2>
        <a:srgbClr val="00FFC5"/>
      </a:dk2>
      <a:lt2>
        <a:srgbClr val="EC008C"/>
      </a:lt2>
      <a:accent1>
        <a:srgbClr val="1B1464"/>
      </a:accent1>
      <a:accent2>
        <a:srgbClr val="00FFC5"/>
      </a:accent2>
      <a:accent3>
        <a:srgbClr val="EC008C"/>
      </a:accent3>
      <a:accent4>
        <a:srgbClr val="1B1464"/>
      </a:accent4>
      <a:accent5>
        <a:srgbClr val="00FFC5"/>
      </a:accent5>
      <a:accent6>
        <a:srgbClr val="EC008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rogramming Lesson by Slidesgo">
  <a:themeElements>
    <a:clrScheme name="Simple Light">
      <a:dk1>
        <a:srgbClr val="1B1464"/>
      </a:dk1>
      <a:lt1>
        <a:srgbClr val="FFFFFF"/>
      </a:lt1>
      <a:dk2>
        <a:srgbClr val="00FFC5"/>
      </a:dk2>
      <a:lt2>
        <a:srgbClr val="EC008C"/>
      </a:lt2>
      <a:accent1>
        <a:srgbClr val="1B1464"/>
      </a:accent1>
      <a:accent2>
        <a:srgbClr val="00FFC5"/>
      </a:accent2>
      <a:accent3>
        <a:srgbClr val="EC008C"/>
      </a:accent3>
      <a:accent4>
        <a:srgbClr val="1B1464"/>
      </a:accent4>
      <a:accent5>
        <a:srgbClr val="00FFC5"/>
      </a:accent5>
      <a:accent6>
        <a:srgbClr val="EC008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Programming Lesson by Slidesgo">
  <a:themeElements>
    <a:clrScheme name="Simple Light">
      <a:dk1>
        <a:srgbClr val="1B1464"/>
      </a:dk1>
      <a:lt1>
        <a:srgbClr val="FFFFFF"/>
      </a:lt1>
      <a:dk2>
        <a:srgbClr val="00FFC5"/>
      </a:dk2>
      <a:lt2>
        <a:srgbClr val="EC008C"/>
      </a:lt2>
      <a:accent1>
        <a:srgbClr val="1B1464"/>
      </a:accent1>
      <a:accent2>
        <a:srgbClr val="00FFC5"/>
      </a:accent2>
      <a:accent3>
        <a:srgbClr val="EC008C"/>
      </a:accent3>
      <a:accent4>
        <a:srgbClr val="1B1464"/>
      </a:accent4>
      <a:accent5>
        <a:srgbClr val="00FFC5"/>
      </a:accent5>
      <a:accent6>
        <a:srgbClr val="EC008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Programming Lesson by Slidesgo">
  <a:themeElements>
    <a:clrScheme name="Simple Light">
      <a:dk1>
        <a:srgbClr val="1B1464"/>
      </a:dk1>
      <a:lt1>
        <a:srgbClr val="FFFFFF"/>
      </a:lt1>
      <a:dk2>
        <a:srgbClr val="00FFC5"/>
      </a:dk2>
      <a:lt2>
        <a:srgbClr val="EC008C"/>
      </a:lt2>
      <a:accent1>
        <a:srgbClr val="1B1464"/>
      </a:accent1>
      <a:accent2>
        <a:srgbClr val="00FFC5"/>
      </a:accent2>
      <a:accent3>
        <a:srgbClr val="EC008C"/>
      </a:accent3>
      <a:accent4>
        <a:srgbClr val="1B1464"/>
      </a:accent4>
      <a:accent5>
        <a:srgbClr val="00FFC5"/>
      </a:accent5>
      <a:accent6>
        <a:srgbClr val="EC008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Programming Lesson by Slidesgo">
  <a:themeElements>
    <a:clrScheme name="Simple Light">
      <a:dk1>
        <a:srgbClr val="1B1464"/>
      </a:dk1>
      <a:lt1>
        <a:srgbClr val="FFFFFF"/>
      </a:lt1>
      <a:dk2>
        <a:srgbClr val="00FFC5"/>
      </a:dk2>
      <a:lt2>
        <a:srgbClr val="EC008C"/>
      </a:lt2>
      <a:accent1>
        <a:srgbClr val="1B1464"/>
      </a:accent1>
      <a:accent2>
        <a:srgbClr val="00FFC5"/>
      </a:accent2>
      <a:accent3>
        <a:srgbClr val="EC008C"/>
      </a:accent3>
      <a:accent4>
        <a:srgbClr val="1B1464"/>
      </a:accent4>
      <a:accent5>
        <a:srgbClr val="00FFC5"/>
      </a:accent5>
      <a:accent6>
        <a:srgbClr val="EC008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Programming Lesson by Slidesgo">
  <a:themeElements>
    <a:clrScheme name="Simple Light">
      <a:dk1>
        <a:srgbClr val="1B1464"/>
      </a:dk1>
      <a:lt1>
        <a:srgbClr val="FFFFFF"/>
      </a:lt1>
      <a:dk2>
        <a:srgbClr val="00FFC5"/>
      </a:dk2>
      <a:lt2>
        <a:srgbClr val="EC008C"/>
      </a:lt2>
      <a:accent1>
        <a:srgbClr val="1B1464"/>
      </a:accent1>
      <a:accent2>
        <a:srgbClr val="00FFC5"/>
      </a:accent2>
      <a:accent3>
        <a:srgbClr val="EC008C"/>
      </a:accent3>
      <a:accent4>
        <a:srgbClr val="1B1464"/>
      </a:accent4>
      <a:accent5>
        <a:srgbClr val="00FFC5"/>
      </a:accent5>
      <a:accent6>
        <a:srgbClr val="EC008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xmlns:r="http://schemas.openxmlformats.org/officeDocument/2006/relationships" name="Programming Lesson by Slidesgo">
  <a:themeElements>
    <a:clrScheme name="Simple Light">
      <a:dk1>
        <a:srgbClr val="1B1464"/>
      </a:dk1>
      <a:lt1>
        <a:srgbClr val="FFFFFF"/>
      </a:lt1>
      <a:dk2>
        <a:srgbClr val="00FFC5"/>
      </a:dk2>
      <a:lt2>
        <a:srgbClr val="EC008C"/>
      </a:lt2>
      <a:accent1>
        <a:srgbClr val="1B1464"/>
      </a:accent1>
      <a:accent2>
        <a:srgbClr val="00FFC5"/>
      </a:accent2>
      <a:accent3>
        <a:srgbClr val="EC008C"/>
      </a:accent3>
      <a:accent4>
        <a:srgbClr val="1B1464"/>
      </a:accent4>
      <a:accent5>
        <a:srgbClr val="00FFC5"/>
      </a:accent5>
      <a:accent6>
        <a:srgbClr val="EC008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